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5" r:id="rId5"/>
    <p:sldId id="266" r:id="rId6"/>
    <p:sldId id="267" r:id="rId7"/>
    <p:sldId id="269" r:id="rId8"/>
    <p:sldId id="268" r:id="rId9"/>
    <p:sldId id="272" r:id="rId10"/>
    <p:sldId id="321" r:id="rId11"/>
    <p:sldId id="313" r:id="rId12"/>
    <p:sldId id="285" r:id="rId13"/>
    <p:sldId id="310" r:id="rId14"/>
    <p:sldId id="322" r:id="rId15"/>
    <p:sldId id="278" r:id="rId16"/>
    <p:sldId id="279" r:id="rId17"/>
    <p:sldId id="327" r:id="rId18"/>
    <p:sldId id="320" r:id="rId19"/>
    <p:sldId id="328" r:id="rId20"/>
    <p:sldId id="331" r:id="rId21"/>
    <p:sldId id="329" r:id="rId22"/>
    <p:sldId id="270" r:id="rId23"/>
    <p:sldId id="318" r:id="rId24"/>
    <p:sldId id="319" r:id="rId25"/>
    <p:sldId id="323" r:id="rId26"/>
    <p:sldId id="324" r:id="rId27"/>
    <p:sldId id="325" r:id="rId28"/>
    <p:sldId id="326" r:id="rId29"/>
    <p:sldId id="330" r:id="rId30"/>
    <p:sldId id="333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 Lindsay" initials="JL" lastIdx="2" clrIdx="0">
    <p:extLst>
      <p:ext uri="{19B8F6BF-5375-455C-9EA6-DF929625EA0E}">
        <p15:presenceInfo xmlns:p15="http://schemas.microsoft.com/office/powerpoint/2012/main" userId="S::jlindsay@sgul.ac.uk::de6a98d1-5de2-490a-89f2-3f2a57680c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6A7F7-0081-412D-8FCE-95528FFF3A54}" v="261" dt="2022-06-15T10:45:43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 Lindsay" userId="de6a98d1-5de2-490a-89f2-3f2a57680c98" providerId="ADAL" clId="{18BFC34B-9163-4D3C-A327-2B0E8ECD5152}"/>
    <pc:docChg chg="undo custSel addSld delSld modSld sldOrd">
      <pc:chgData name="Jodi Lindsay" userId="de6a98d1-5de2-490a-89f2-3f2a57680c98" providerId="ADAL" clId="{18BFC34B-9163-4D3C-A327-2B0E8ECD5152}" dt="2022-06-07T16:46:56.400" v="5912" actId="20577"/>
      <pc:docMkLst>
        <pc:docMk/>
      </pc:docMkLst>
      <pc:sldChg chg="del">
        <pc:chgData name="Jodi Lindsay" userId="de6a98d1-5de2-490a-89f2-3f2a57680c98" providerId="ADAL" clId="{18BFC34B-9163-4D3C-A327-2B0E8ECD5152}" dt="2022-06-07T11:47:23.116" v="1764" actId="2696"/>
        <pc:sldMkLst>
          <pc:docMk/>
          <pc:sldMk cId="79265473" sldId="256"/>
        </pc:sldMkLst>
      </pc:sldChg>
      <pc:sldChg chg="add del">
        <pc:chgData name="Jodi Lindsay" userId="de6a98d1-5de2-490a-89f2-3f2a57680c98" providerId="ADAL" clId="{18BFC34B-9163-4D3C-A327-2B0E8ECD5152}" dt="2022-06-07T16:00:56.329" v="5613" actId="47"/>
        <pc:sldMkLst>
          <pc:docMk/>
          <pc:sldMk cId="3138895371" sldId="256"/>
        </pc:sldMkLst>
      </pc:sldChg>
      <pc:sldChg chg="add del">
        <pc:chgData name="Jodi Lindsay" userId="de6a98d1-5de2-490a-89f2-3f2a57680c98" providerId="ADAL" clId="{18BFC34B-9163-4D3C-A327-2B0E8ECD5152}" dt="2022-06-07T16:00:56.329" v="5613" actId="47"/>
        <pc:sldMkLst>
          <pc:docMk/>
          <pc:sldMk cId="2484751841" sldId="257"/>
        </pc:sldMkLst>
      </pc:sldChg>
      <pc:sldChg chg="del">
        <pc:chgData name="Jodi Lindsay" userId="de6a98d1-5de2-490a-89f2-3f2a57680c98" providerId="ADAL" clId="{18BFC34B-9163-4D3C-A327-2B0E8ECD5152}" dt="2022-06-07T11:47:23.116" v="1764" actId="2696"/>
        <pc:sldMkLst>
          <pc:docMk/>
          <pc:sldMk cId="3060751526" sldId="257"/>
        </pc:sldMkLst>
      </pc:sldChg>
      <pc:sldChg chg="del">
        <pc:chgData name="Jodi Lindsay" userId="de6a98d1-5de2-490a-89f2-3f2a57680c98" providerId="ADAL" clId="{18BFC34B-9163-4D3C-A327-2B0E8ECD5152}" dt="2022-06-07T11:47:23.116" v="1764" actId="2696"/>
        <pc:sldMkLst>
          <pc:docMk/>
          <pc:sldMk cId="757418138" sldId="258"/>
        </pc:sldMkLst>
      </pc:sldChg>
      <pc:sldChg chg="add del">
        <pc:chgData name="Jodi Lindsay" userId="de6a98d1-5de2-490a-89f2-3f2a57680c98" providerId="ADAL" clId="{18BFC34B-9163-4D3C-A327-2B0E8ECD5152}" dt="2022-06-07T16:00:56.329" v="5613" actId="47"/>
        <pc:sldMkLst>
          <pc:docMk/>
          <pc:sldMk cId="3614789690" sldId="258"/>
        </pc:sldMkLst>
      </pc:sldChg>
      <pc:sldChg chg="del">
        <pc:chgData name="Jodi Lindsay" userId="de6a98d1-5de2-490a-89f2-3f2a57680c98" providerId="ADAL" clId="{18BFC34B-9163-4D3C-A327-2B0E8ECD5152}" dt="2022-06-07T11:47:23.116" v="1764" actId="2696"/>
        <pc:sldMkLst>
          <pc:docMk/>
          <pc:sldMk cId="817566347" sldId="259"/>
        </pc:sldMkLst>
      </pc:sldChg>
      <pc:sldChg chg="add del">
        <pc:chgData name="Jodi Lindsay" userId="de6a98d1-5de2-490a-89f2-3f2a57680c98" providerId="ADAL" clId="{18BFC34B-9163-4D3C-A327-2B0E8ECD5152}" dt="2022-06-07T16:00:56.329" v="5613" actId="47"/>
        <pc:sldMkLst>
          <pc:docMk/>
          <pc:sldMk cId="2395410279" sldId="259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2026221120" sldId="262"/>
        </pc:sldMkLst>
      </pc:sldChg>
      <pc:sldChg chg="del">
        <pc:chgData name="Jodi Lindsay" userId="de6a98d1-5de2-490a-89f2-3f2a57680c98" providerId="ADAL" clId="{18BFC34B-9163-4D3C-A327-2B0E8ECD5152}" dt="2022-06-07T10:39:44.869" v="1119" actId="47"/>
        <pc:sldMkLst>
          <pc:docMk/>
          <pc:sldMk cId="2382387336" sldId="263"/>
        </pc:sldMkLst>
      </pc:sldChg>
      <pc:sldChg chg="del">
        <pc:chgData name="Jodi Lindsay" userId="de6a98d1-5de2-490a-89f2-3f2a57680c98" providerId="ADAL" clId="{18BFC34B-9163-4D3C-A327-2B0E8ECD5152}" dt="2022-06-07T10:39:49.177" v="1120" actId="47"/>
        <pc:sldMkLst>
          <pc:docMk/>
          <pc:sldMk cId="993854515" sldId="264"/>
        </pc:sldMkLst>
      </pc:sldChg>
      <pc:sldChg chg="modSp mod">
        <pc:chgData name="Jodi Lindsay" userId="de6a98d1-5de2-490a-89f2-3f2a57680c98" providerId="ADAL" clId="{18BFC34B-9163-4D3C-A327-2B0E8ECD5152}" dt="2022-06-07T09:35:50.923" v="104" actId="20577"/>
        <pc:sldMkLst>
          <pc:docMk/>
          <pc:sldMk cId="1049587172" sldId="265"/>
        </pc:sldMkLst>
        <pc:spChg chg="mod">
          <ac:chgData name="Jodi Lindsay" userId="de6a98d1-5de2-490a-89f2-3f2a57680c98" providerId="ADAL" clId="{18BFC34B-9163-4D3C-A327-2B0E8ECD5152}" dt="2022-06-07T09:35:50.923" v="104" actId="20577"/>
          <ac:spMkLst>
            <pc:docMk/>
            <pc:sldMk cId="1049587172" sldId="265"/>
            <ac:spMk id="2" creationId="{00000000-0000-0000-0000-000000000000}"/>
          </ac:spMkLst>
        </pc:spChg>
        <pc:picChg chg="mod">
          <ac:chgData name="Jodi Lindsay" userId="de6a98d1-5de2-490a-89f2-3f2a57680c98" providerId="ADAL" clId="{18BFC34B-9163-4D3C-A327-2B0E8ECD5152}" dt="2022-06-07T09:35:38.086" v="98" actId="1076"/>
          <ac:picMkLst>
            <pc:docMk/>
            <pc:sldMk cId="1049587172" sldId="265"/>
            <ac:picMk id="3" creationId="{00000000-0000-0000-0000-000000000000}"/>
          </ac:picMkLst>
        </pc:picChg>
      </pc:sldChg>
      <pc:sldChg chg="modSp mod">
        <pc:chgData name="Jodi Lindsay" userId="de6a98d1-5de2-490a-89f2-3f2a57680c98" providerId="ADAL" clId="{18BFC34B-9163-4D3C-A327-2B0E8ECD5152}" dt="2022-06-07T16:03:22.214" v="5614" actId="20577"/>
        <pc:sldMkLst>
          <pc:docMk/>
          <pc:sldMk cId="3141205859" sldId="266"/>
        </pc:sldMkLst>
        <pc:spChg chg="mod">
          <ac:chgData name="Jodi Lindsay" userId="de6a98d1-5de2-490a-89f2-3f2a57680c98" providerId="ADAL" clId="{18BFC34B-9163-4D3C-A327-2B0E8ECD5152}" dt="2022-06-07T16:03:22.214" v="5614" actId="20577"/>
          <ac:spMkLst>
            <pc:docMk/>
            <pc:sldMk cId="3141205859" sldId="266"/>
            <ac:spMk id="2" creationId="{00000000-0000-0000-0000-000000000000}"/>
          </ac:spMkLst>
        </pc:spChg>
      </pc:sldChg>
      <pc:sldChg chg="modSp">
        <pc:chgData name="Jodi Lindsay" userId="de6a98d1-5de2-490a-89f2-3f2a57680c98" providerId="ADAL" clId="{18BFC34B-9163-4D3C-A327-2B0E8ECD5152}" dt="2022-06-07T10:18:39.855" v="432" actId="20577"/>
        <pc:sldMkLst>
          <pc:docMk/>
          <pc:sldMk cId="3920523728" sldId="267"/>
        </pc:sldMkLst>
        <pc:spChg chg="mod">
          <ac:chgData name="Jodi Lindsay" userId="de6a98d1-5de2-490a-89f2-3f2a57680c98" providerId="ADAL" clId="{18BFC34B-9163-4D3C-A327-2B0E8ECD5152}" dt="2022-06-07T10:18:39.855" v="432" actId="20577"/>
          <ac:spMkLst>
            <pc:docMk/>
            <pc:sldMk cId="3920523728" sldId="267"/>
            <ac:spMk id="3" creationId="{00000000-0000-0000-0000-000000000000}"/>
          </ac:spMkLst>
        </pc:spChg>
      </pc:sldChg>
      <pc:sldChg chg="addSp delSp modSp mod ord">
        <pc:chgData name="Jodi Lindsay" userId="de6a98d1-5de2-490a-89f2-3f2a57680c98" providerId="ADAL" clId="{18BFC34B-9163-4D3C-A327-2B0E8ECD5152}" dt="2022-06-07T16:10:59.643" v="5618" actId="478"/>
        <pc:sldMkLst>
          <pc:docMk/>
          <pc:sldMk cId="4018819407" sldId="268"/>
        </pc:sldMkLst>
        <pc:spChg chg="del">
          <ac:chgData name="Jodi Lindsay" userId="de6a98d1-5de2-490a-89f2-3f2a57680c98" providerId="ADAL" clId="{18BFC34B-9163-4D3C-A327-2B0E8ECD5152}" dt="2022-06-07T11:13:39.511" v="1379" actId="478"/>
          <ac:spMkLst>
            <pc:docMk/>
            <pc:sldMk cId="4018819407" sldId="268"/>
            <ac:spMk id="4" creationId="{00000000-0000-0000-0000-000000000000}"/>
          </ac:spMkLst>
        </pc:spChg>
        <pc:spChg chg="del mod">
          <ac:chgData name="Jodi Lindsay" userId="de6a98d1-5de2-490a-89f2-3f2a57680c98" providerId="ADAL" clId="{18BFC34B-9163-4D3C-A327-2B0E8ECD5152}" dt="2022-06-07T11:13:45.193" v="1381" actId="478"/>
          <ac:spMkLst>
            <pc:docMk/>
            <pc:sldMk cId="4018819407" sldId="268"/>
            <ac:spMk id="5" creationId="{CEC96630-0090-41D3-AC62-663AD13C4BCE}"/>
          </ac:spMkLst>
        </pc:spChg>
        <pc:picChg chg="del mod">
          <ac:chgData name="Jodi Lindsay" userId="de6a98d1-5de2-490a-89f2-3f2a57680c98" providerId="ADAL" clId="{18BFC34B-9163-4D3C-A327-2B0E8ECD5152}" dt="2022-06-07T16:10:59.643" v="5618" actId="478"/>
          <ac:picMkLst>
            <pc:docMk/>
            <pc:sldMk cId="4018819407" sldId="268"/>
            <ac:picMk id="3" creationId="{00000000-0000-0000-0000-000000000000}"/>
          </ac:picMkLst>
        </pc:picChg>
        <pc:picChg chg="add mod">
          <ac:chgData name="Jodi Lindsay" userId="de6a98d1-5de2-490a-89f2-3f2a57680c98" providerId="ADAL" clId="{18BFC34B-9163-4D3C-A327-2B0E8ECD5152}" dt="2022-06-07T16:08:27.052" v="5615" actId="1076"/>
          <ac:picMkLst>
            <pc:docMk/>
            <pc:sldMk cId="4018819407" sldId="268"/>
            <ac:picMk id="6" creationId="{6247BC3E-E9BA-45D8-88EB-CDF74DB71DF1}"/>
          </ac:picMkLst>
        </pc:picChg>
      </pc:sldChg>
      <pc:sldChg chg="modSp mod">
        <pc:chgData name="Jodi Lindsay" userId="de6a98d1-5de2-490a-89f2-3f2a57680c98" providerId="ADAL" clId="{18BFC34B-9163-4D3C-A327-2B0E8ECD5152}" dt="2022-06-07T16:10:43.051" v="5616" actId="20577"/>
        <pc:sldMkLst>
          <pc:docMk/>
          <pc:sldMk cId="2540165669" sldId="269"/>
        </pc:sldMkLst>
        <pc:spChg chg="mod">
          <ac:chgData name="Jodi Lindsay" userId="de6a98d1-5de2-490a-89f2-3f2a57680c98" providerId="ADAL" clId="{18BFC34B-9163-4D3C-A327-2B0E8ECD5152}" dt="2022-06-07T11:40:34.573" v="1762" actId="20577"/>
          <ac:spMkLst>
            <pc:docMk/>
            <pc:sldMk cId="2540165669" sldId="269"/>
            <ac:spMk id="2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6:10:43.051" v="5616" actId="20577"/>
          <ac:spMkLst>
            <pc:docMk/>
            <pc:sldMk cId="2540165669" sldId="269"/>
            <ac:spMk id="3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1:07:56.284" v="1367" actId="20577"/>
          <ac:spMkLst>
            <pc:docMk/>
            <pc:sldMk cId="2540165669" sldId="269"/>
            <ac:spMk id="5" creationId="{E7B075B4-63AD-450C-8F41-A93511A09B5D}"/>
          </ac:spMkLst>
        </pc:spChg>
      </pc:sldChg>
      <pc:sldChg chg="modSp del mod ord">
        <pc:chgData name="Jodi Lindsay" userId="de6a98d1-5de2-490a-89f2-3f2a57680c98" providerId="ADAL" clId="{18BFC34B-9163-4D3C-A327-2B0E8ECD5152}" dt="2022-06-07T11:03:21.226" v="1325" actId="2696"/>
        <pc:sldMkLst>
          <pc:docMk/>
          <pc:sldMk cId="1239062953" sldId="270"/>
        </pc:sldMkLst>
        <pc:spChg chg="mod">
          <ac:chgData name="Jodi Lindsay" userId="de6a98d1-5de2-490a-89f2-3f2a57680c98" providerId="ADAL" clId="{18BFC34B-9163-4D3C-A327-2B0E8ECD5152}" dt="2022-06-07T11:02:33.796" v="1324" actId="20577"/>
          <ac:spMkLst>
            <pc:docMk/>
            <pc:sldMk cId="1239062953" sldId="270"/>
            <ac:spMk id="2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1:00:17.443" v="1235" actId="20577"/>
          <ac:spMkLst>
            <pc:docMk/>
            <pc:sldMk cId="1239062953" sldId="270"/>
            <ac:spMk id="4" creationId="{00000000-0000-0000-0000-000000000000}"/>
          </ac:spMkLst>
        </pc:spChg>
      </pc:sldChg>
      <pc:sldChg chg="modSp add mod ord">
        <pc:chgData name="Jodi Lindsay" userId="de6a98d1-5de2-490a-89f2-3f2a57680c98" providerId="ADAL" clId="{18BFC34B-9163-4D3C-A327-2B0E8ECD5152}" dt="2022-06-07T11:39:14.173" v="1705" actId="20577"/>
        <pc:sldMkLst>
          <pc:docMk/>
          <pc:sldMk cId="2654813378" sldId="270"/>
        </pc:sldMkLst>
        <pc:spChg chg="mod">
          <ac:chgData name="Jodi Lindsay" userId="de6a98d1-5de2-490a-89f2-3f2a57680c98" providerId="ADAL" clId="{18BFC34B-9163-4D3C-A327-2B0E8ECD5152}" dt="2022-06-07T11:04:15.666" v="1348" actId="20577"/>
          <ac:spMkLst>
            <pc:docMk/>
            <pc:sldMk cId="2654813378" sldId="270"/>
            <ac:spMk id="2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1:39:14.173" v="1705" actId="20577"/>
          <ac:spMkLst>
            <pc:docMk/>
            <pc:sldMk cId="2654813378" sldId="270"/>
            <ac:spMk id="4" creationId="{00000000-0000-0000-0000-000000000000}"/>
          </ac:spMkLst>
        </pc:spChg>
      </pc:sldChg>
      <pc:sldChg chg="del">
        <pc:chgData name="Jodi Lindsay" userId="de6a98d1-5de2-490a-89f2-3f2a57680c98" providerId="ADAL" clId="{18BFC34B-9163-4D3C-A327-2B0E8ECD5152}" dt="2022-06-07T11:47:08.426" v="1763" actId="47"/>
        <pc:sldMkLst>
          <pc:docMk/>
          <pc:sldMk cId="2113868967" sldId="271"/>
        </pc:sldMkLst>
      </pc:sldChg>
      <pc:sldChg chg="delSp modSp mod ord delAnim">
        <pc:chgData name="Jodi Lindsay" userId="de6a98d1-5de2-490a-89f2-3f2a57680c98" providerId="ADAL" clId="{18BFC34B-9163-4D3C-A327-2B0E8ECD5152}" dt="2022-06-07T11:54:40.708" v="2024" actId="21"/>
        <pc:sldMkLst>
          <pc:docMk/>
          <pc:sldMk cId="1814011808" sldId="272"/>
        </pc:sldMkLst>
        <pc:spChg chg="mod">
          <ac:chgData name="Jodi Lindsay" userId="de6a98d1-5de2-490a-89f2-3f2a57680c98" providerId="ADAL" clId="{18BFC34B-9163-4D3C-A327-2B0E8ECD5152}" dt="2022-06-07T11:53:04.769" v="2017" actId="20577"/>
          <ac:spMkLst>
            <pc:docMk/>
            <pc:sldMk cId="1814011808" sldId="272"/>
            <ac:spMk id="2" creationId="{00000000-0000-0000-0000-000000000000}"/>
          </ac:spMkLst>
        </pc:spChg>
        <pc:spChg chg="del mod">
          <ac:chgData name="Jodi Lindsay" userId="de6a98d1-5de2-490a-89f2-3f2a57680c98" providerId="ADAL" clId="{18BFC34B-9163-4D3C-A327-2B0E8ECD5152}" dt="2022-06-07T11:54:40.708" v="2024" actId="21"/>
          <ac:spMkLst>
            <pc:docMk/>
            <pc:sldMk cId="1814011808" sldId="272"/>
            <ac:spMk id="6" creationId="{84231C5E-5BDE-4538-AA24-74AB2DCE7711}"/>
          </ac:spMkLst>
        </pc:spChg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2157891752" sldId="273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795724527" sldId="277"/>
        </pc:sldMkLst>
      </pc:sldChg>
      <pc:sldChg chg="modSp add mod">
        <pc:chgData name="Jodi Lindsay" userId="de6a98d1-5de2-490a-89f2-3f2a57680c98" providerId="ADAL" clId="{18BFC34B-9163-4D3C-A327-2B0E8ECD5152}" dt="2022-06-07T16:36:56.529" v="5853" actId="20577"/>
        <pc:sldMkLst>
          <pc:docMk/>
          <pc:sldMk cId="2174664856" sldId="278"/>
        </pc:sldMkLst>
        <pc:spChg chg="mod">
          <ac:chgData name="Jodi Lindsay" userId="de6a98d1-5de2-490a-89f2-3f2a57680c98" providerId="ADAL" clId="{18BFC34B-9163-4D3C-A327-2B0E8ECD5152}" dt="2022-06-07T14:32:32.052" v="3050" actId="20577"/>
          <ac:spMkLst>
            <pc:docMk/>
            <pc:sldMk cId="2174664856" sldId="278"/>
            <ac:spMk id="3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6:36:56.529" v="5853" actId="20577"/>
          <ac:spMkLst>
            <pc:docMk/>
            <pc:sldMk cId="2174664856" sldId="278"/>
            <ac:spMk id="4" creationId="{00000000-0000-0000-0000-000000000000}"/>
          </ac:spMkLst>
        </pc:spChg>
      </pc:sldChg>
      <pc:sldChg chg="del">
        <pc:chgData name="Jodi Lindsay" userId="de6a98d1-5de2-490a-89f2-3f2a57680c98" providerId="ADAL" clId="{18BFC34B-9163-4D3C-A327-2B0E8ECD5152}" dt="2022-06-07T14:32:00.612" v="3038" actId="2696"/>
        <pc:sldMkLst>
          <pc:docMk/>
          <pc:sldMk cId="3433948716" sldId="278"/>
        </pc:sldMkLst>
      </pc:sldChg>
      <pc:sldChg chg="del">
        <pc:chgData name="Jodi Lindsay" userId="de6a98d1-5de2-490a-89f2-3f2a57680c98" providerId="ADAL" clId="{18BFC34B-9163-4D3C-A327-2B0E8ECD5152}" dt="2022-06-07T14:32:00.612" v="3038" actId="2696"/>
        <pc:sldMkLst>
          <pc:docMk/>
          <pc:sldMk cId="864902568" sldId="279"/>
        </pc:sldMkLst>
      </pc:sldChg>
      <pc:sldChg chg="addSp delSp modSp add mod">
        <pc:chgData name="Jodi Lindsay" userId="de6a98d1-5de2-490a-89f2-3f2a57680c98" providerId="ADAL" clId="{18BFC34B-9163-4D3C-A327-2B0E8ECD5152}" dt="2022-06-07T14:45:32.411" v="3304" actId="14100"/>
        <pc:sldMkLst>
          <pc:docMk/>
          <pc:sldMk cId="2607973925" sldId="279"/>
        </pc:sldMkLst>
        <pc:spChg chg="mod">
          <ac:chgData name="Jodi Lindsay" userId="de6a98d1-5de2-490a-89f2-3f2a57680c98" providerId="ADAL" clId="{18BFC34B-9163-4D3C-A327-2B0E8ECD5152}" dt="2022-06-07T14:40:05.818" v="3248" actId="207"/>
          <ac:spMkLst>
            <pc:docMk/>
            <pc:sldMk cId="2607973925" sldId="279"/>
            <ac:spMk id="2" creationId="{00000000-0000-0000-0000-000000000000}"/>
          </ac:spMkLst>
        </pc:spChg>
        <pc:spChg chg="add mod">
          <ac:chgData name="Jodi Lindsay" userId="de6a98d1-5de2-490a-89f2-3f2a57680c98" providerId="ADAL" clId="{18BFC34B-9163-4D3C-A327-2B0E8ECD5152}" dt="2022-06-07T14:42:38.475" v="3252" actId="14100"/>
          <ac:spMkLst>
            <pc:docMk/>
            <pc:sldMk cId="2607973925" sldId="279"/>
            <ac:spMk id="9" creationId="{28E26A5A-6BEC-4C51-A89C-3EB69C9176C7}"/>
          </ac:spMkLst>
        </pc:spChg>
        <pc:picChg chg="del">
          <ac:chgData name="Jodi Lindsay" userId="de6a98d1-5de2-490a-89f2-3f2a57680c98" providerId="ADAL" clId="{18BFC34B-9163-4D3C-A327-2B0E8ECD5152}" dt="2022-06-07T14:39:28.470" v="3242" actId="478"/>
          <ac:picMkLst>
            <pc:docMk/>
            <pc:sldMk cId="2607973925" sldId="279"/>
            <ac:picMk id="3" creationId="{00000000-0000-0000-0000-000000000000}"/>
          </ac:picMkLst>
        </pc:picChg>
        <pc:picChg chg="del">
          <ac:chgData name="Jodi Lindsay" userId="de6a98d1-5de2-490a-89f2-3f2a57680c98" providerId="ADAL" clId="{18BFC34B-9163-4D3C-A327-2B0E8ECD5152}" dt="2022-06-07T14:39:30.622" v="3243" actId="478"/>
          <ac:picMkLst>
            <pc:docMk/>
            <pc:sldMk cId="2607973925" sldId="279"/>
            <ac:picMk id="4" creationId="{00000000-0000-0000-0000-000000000000}"/>
          </ac:picMkLst>
        </pc:picChg>
        <pc:picChg chg="mod">
          <ac:chgData name="Jodi Lindsay" userId="de6a98d1-5de2-490a-89f2-3f2a57680c98" providerId="ADAL" clId="{18BFC34B-9163-4D3C-A327-2B0E8ECD5152}" dt="2022-06-07T14:45:14.219" v="3301" actId="1038"/>
          <ac:picMkLst>
            <pc:docMk/>
            <pc:sldMk cId="2607973925" sldId="279"/>
            <ac:picMk id="5" creationId="{00000000-0000-0000-0000-000000000000}"/>
          </ac:picMkLst>
        </pc:picChg>
        <pc:picChg chg="del">
          <ac:chgData name="Jodi Lindsay" userId="de6a98d1-5de2-490a-89f2-3f2a57680c98" providerId="ADAL" clId="{18BFC34B-9163-4D3C-A327-2B0E8ECD5152}" dt="2022-06-07T14:40:37.561" v="3249" actId="478"/>
          <ac:picMkLst>
            <pc:docMk/>
            <pc:sldMk cId="2607973925" sldId="279"/>
            <ac:picMk id="6" creationId="{00000000-0000-0000-0000-000000000000}"/>
          </ac:picMkLst>
        </pc:picChg>
        <pc:picChg chg="add mod">
          <ac:chgData name="Jodi Lindsay" userId="de6a98d1-5de2-490a-89f2-3f2a57680c98" providerId="ADAL" clId="{18BFC34B-9163-4D3C-A327-2B0E8ECD5152}" dt="2022-06-07T14:45:32.411" v="3304" actId="14100"/>
          <ac:picMkLst>
            <pc:docMk/>
            <pc:sldMk cId="2607973925" sldId="279"/>
            <ac:picMk id="11" creationId="{3BA65DE9-F93A-4659-AAD9-72FBBD46E8FC}"/>
          </ac:picMkLst>
        </pc:picChg>
        <pc:picChg chg="add mod modCrop">
          <ac:chgData name="Jodi Lindsay" userId="de6a98d1-5de2-490a-89f2-3f2a57680c98" providerId="ADAL" clId="{18BFC34B-9163-4D3C-A327-2B0E8ECD5152}" dt="2022-06-07T14:45:08.362" v="3275" actId="1038"/>
          <ac:picMkLst>
            <pc:docMk/>
            <pc:sldMk cId="2607973925" sldId="279"/>
            <ac:picMk id="13" creationId="{DA27C2CE-C667-4B14-9B93-2EB02B1D1F4B}"/>
          </ac:picMkLst>
        </pc:picChg>
        <pc:picChg chg="add mod">
          <ac:chgData name="Jodi Lindsay" userId="de6a98d1-5de2-490a-89f2-3f2a57680c98" providerId="ADAL" clId="{18BFC34B-9163-4D3C-A327-2B0E8ECD5152}" dt="2022-06-07T14:44:35.935" v="3262" actId="1076"/>
          <ac:picMkLst>
            <pc:docMk/>
            <pc:sldMk cId="2607973925" sldId="279"/>
            <ac:picMk id="15" creationId="{E251BFF7-B08B-44F0-BC83-6AD504EFFA3D}"/>
          </ac:picMkLst>
        </pc:picChg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191986246" sldId="280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369524336" sldId="281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837002341" sldId="282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269582710" sldId="283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111293401" sldId="284"/>
        </pc:sldMkLst>
      </pc:sldChg>
      <pc:sldChg chg="del">
        <pc:chgData name="Jodi Lindsay" userId="de6a98d1-5de2-490a-89f2-3f2a57680c98" providerId="ADAL" clId="{18BFC34B-9163-4D3C-A327-2B0E8ECD5152}" dt="2022-06-07T12:11:13.287" v="2103" actId="2696"/>
        <pc:sldMkLst>
          <pc:docMk/>
          <pc:sldMk cId="1942040650" sldId="285"/>
        </pc:sldMkLst>
      </pc:sldChg>
      <pc:sldChg chg="modSp add mod">
        <pc:chgData name="Jodi Lindsay" userId="de6a98d1-5de2-490a-89f2-3f2a57680c98" providerId="ADAL" clId="{18BFC34B-9163-4D3C-A327-2B0E8ECD5152}" dt="2022-06-07T16:32:13.604" v="5846" actId="20577"/>
        <pc:sldMkLst>
          <pc:docMk/>
          <pc:sldMk cId="2409769158" sldId="285"/>
        </pc:sldMkLst>
        <pc:spChg chg="mod">
          <ac:chgData name="Jodi Lindsay" userId="de6a98d1-5de2-490a-89f2-3f2a57680c98" providerId="ADAL" clId="{18BFC34B-9163-4D3C-A327-2B0E8ECD5152}" dt="2022-06-07T16:32:13.604" v="5846" actId="20577"/>
          <ac:spMkLst>
            <pc:docMk/>
            <pc:sldMk cId="2409769158" sldId="285"/>
            <ac:spMk id="2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2:14:07.187" v="2326" actId="20577"/>
          <ac:spMkLst>
            <pc:docMk/>
            <pc:sldMk cId="2409769158" sldId="285"/>
            <ac:spMk id="4" creationId="{B8706546-BF50-4D84-9A79-74CDF3298866}"/>
          </ac:spMkLst>
        </pc:spChg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2004749040" sldId="287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117953907" sldId="288"/>
        </pc:sldMkLst>
      </pc:sldChg>
      <pc:sldChg chg="del">
        <pc:chgData name="Jodi Lindsay" userId="de6a98d1-5de2-490a-89f2-3f2a57680c98" providerId="ADAL" clId="{18BFC34B-9163-4D3C-A327-2B0E8ECD5152}" dt="2022-06-07T14:32:00.612" v="3038" actId="2696"/>
        <pc:sldMkLst>
          <pc:docMk/>
          <pc:sldMk cId="2068399621" sldId="289"/>
        </pc:sldMkLst>
      </pc:sldChg>
      <pc:sldChg chg="modSp add del mod">
        <pc:chgData name="Jodi Lindsay" userId="de6a98d1-5de2-490a-89f2-3f2a57680c98" providerId="ADAL" clId="{18BFC34B-9163-4D3C-A327-2B0E8ECD5152}" dt="2022-06-07T14:35:26.547" v="3094" actId="47"/>
        <pc:sldMkLst>
          <pc:docMk/>
          <pc:sldMk cId="2340466448" sldId="289"/>
        </pc:sldMkLst>
        <pc:spChg chg="mod">
          <ac:chgData name="Jodi Lindsay" userId="de6a98d1-5de2-490a-89f2-3f2a57680c98" providerId="ADAL" clId="{18BFC34B-9163-4D3C-A327-2B0E8ECD5152}" dt="2022-06-07T14:33:04.900" v="3053" actId="21"/>
          <ac:spMkLst>
            <pc:docMk/>
            <pc:sldMk cId="2340466448" sldId="289"/>
            <ac:spMk id="4" creationId="{9FD34835-9115-4725-80F8-388BE0E80D1B}"/>
          </ac:spMkLst>
        </pc:spChg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429730468" sldId="294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979394148" sldId="295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419141043" sldId="296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2500187875" sldId="297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30208973" sldId="298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490549177" sldId="299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4103825312" sldId="303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430546127" sldId="306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979386904" sldId="307"/>
        </pc:sldMkLst>
      </pc:sldChg>
      <pc:sldChg chg="modSp add mod">
        <pc:chgData name="Jodi Lindsay" userId="de6a98d1-5de2-490a-89f2-3f2a57680c98" providerId="ADAL" clId="{18BFC34B-9163-4D3C-A327-2B0E8ECD5152}" dt="2022-06-07T13:25:11.505" v="2488" actId="20577"/>
        <pc:sldMkLst>
          <pc:docMk/>
          <pc:sldMk cId="731172663" sldId="310"/>
        </pc:sldMkLst>
        <pc:spChg chg="mod">
          <ac:chgData name="Jodi Lindsay" userId="de6a98d1-5de2-490a-89f2-3f2a57680c98" providerId="ADAL" clId="{18BFC34B-9163-4D3C-A327-2B0E8ECD5152}" dt="2022-06-07T12:15:21.329" v="2389" actId="1076"/>
          <ac:spMkLst>
            <pc:docMk/>
            <pc:sldMk cId="731172663" sldId="310"/>
            <ac:spMk id="5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3:25:11.505" v="2488" actId="20577"/>
          <ac:spMkLst>
            <pc:docMk/>
            <pc:sldMk cId="731172663" sldId="310"/>
            <ac:spMk id="7" creationId="{184AB1B2-F663-4035-AF84-EB940E07F7AE}"/>
          </ac:spMkLst>
        </pc:spChg>
      </pc:sldChg>
      <pc:sldChg chg="del">
        <pc:chgData name="Jodi Lindsay" userId="de6a98d1-5de2-490a-89f2-3f2a57680c98" providerId="ADAL" clId="{18BFC34B-9163-4D3C-A327-2B0E8ECD5152}" dt="2022-06-07T12:08:46.694" v="2101" actId="2696"/>
        <pc:sldMkLst>
          <pc:docMk/>
          <pc:sldMk cId="1672813052" sldId="310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165434987" sldId="311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3742800499" sldId="312"/>
        </pc:sldMkLst>
      </pc:sldChg>
      <pc:sldChg chg="del">
        <pc:chgData name="Jodi Lindsay" userId="de6a98d1-5de2-490a-89f2-3f2a57680c98" providerId="ADAL" clId="{18BFC34B-9163-4D3C-A327-2B0E8ECD5152}" dt="2022-06-07T12:07:07.698" v="2057" actId="2696"/>
        <pc:sldMkLst>
          <pc:docMk/>
          <pc:sldMk cId="272269324" sldId="313"/>
        </pc:sldMkLst>
      </pc:sldChg>
      <pc:sldChg chg="modSp add">
        <pc:chgData name="Jodi Lindsay" userId="de6a98d1-5de2-490a-89f2-3f2a57680c98" providerId="ADAL" clId="{18BFC34B-9163-4D3C-A327-2B0E8ECD5152}" dt="2022-06-07T13:22:18.332" v="2413" actId="20577"/>
        <pc:sldMkLst>
          <pc:docMk/>
          <pc:sldMk cId="2758368878" sldId="313"/>
        </pc:sldMkLst>
        <pc:spChg chg="mod">
          <ac:chgData name="Jodi Lindsay" userId="de6a98d1-5de2-490a-89f2-3f2a57680c98" providerId="ADAL" clId="{18BFC34B-9163-4D3C-A327-2B0E8ECD5152}" dt="2022-06-07T13:22:18.332" v="2413" actId="20577"/>
          <ac:spMkLst>
            <pc:docMk/>
            <pc:sldMk cId="2758368878" sldId="313"/>
            <ac:spMk id="2" creationId="{E9E0EA5D-9D4D-4AA4-98D3-C0AA635A4BC9}"/>
          </ac:spMkLst>
        </pc:spChg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177106466" sldId="314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1583446651" sldId="315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812893891" sldId="316"/>
        </pc:sldMkLst>
      </pc:sldChg>
      <pc:sldChg chg="del">
        <pc:chgData name="Jodi Lindsay" userId="de6a98d1-5de2-490a-89f2-3f2a57680c98" providerId="ADAL" clId="{18BFC34B-9163-4D3C-A327-2B0E8ECD5152}" dt="2022-06-07T16:00:56.329" v="5613" actId="47"/>
        <pc:sldMkLst>
          <pc:docMk/>
          <pc:sldMk cId="55143154" sldId="317"/>
        </pc:sldMkLst>
      </pc:sldChg>
      <pc:sldChg chg="addSp modSp new del mod">
        <pc:chgData name="Jodi Lindsay" userId="de6a98d1-5de2-490a-89f2-3f2a57680c98" providerId="ADAL" clId="{18BFC34B-9163-4D3C-A327-2B0E8ECD5152}" dt="2022-06-07T13:50:20.562" v="2581" actId="2696"/>
        <pc:sldMkLst>
          <pc:docMk/>
          <pc:sldMk cId="2162936004" sldId="318"/>
        </pc:sldMkLst>
        <pc:spChg chg="add mod">
          <ac:chgData name="Jodi Lindsay" userId="de6a98d1-5de2-490a-89f2-3f2a57680c98" providerId="ADAL" clId="{18BFC34B-9163-4D3C-A327-2B0E8ECD5152}" dt="2022-06-07T11:39:42.877" v="1714" actId="20577"/>
          <ac:spMkLst>
            <pc:docMk/>
            <pc:sldMk cId="2162936004" sldId="318"/>
            <ac:spMk id="2" creationId="{A38227E2-2CBB-4401-9973-01A8A0D400B2}"/>
          </ac:spMkLst>
        </pc:spChg>
        <pc:spChg chg="add mod">
          <ac:chgData name="Jodi Lindsay" userId="de6a98d1-5de2-490a-89f2-3f2a57680c98" providerId="ADAL" clId="{18BFC34B-9163-4D3C-A327-2B0E8ECD5152}" dt="2022-06-07T11:37:48.418" v="1672" actId="1076"/>
          <ac:spMkLst>
            <pc:docMk/>
            <pc:sldMk cId="2162936004" sldId="318"/>
            <ac:spMk id="7" creationId="{D55556E1-F5C7-4E38-B6BC-E3BE4EA4DE67}"/>
          </ac:spMkLst>
        </pc:spChg>
        <pc:picChg chg="add mod">
          <ac:chgData name="Jodi Lindsay" userId="de6a98d1-5de2-490a-89f2-3f2a57680c98" providerId="ADAL" clId="{18BFC34B-9163-4D3C-A327-2B0E8ECD5152}" dt="2022-06-07T11:37:20.987" v="1670" actId="14100"/>
          <ac:picMkLst>
            <pc:docMk/>
            <pc:sldMk cId="2162936004" sldId="318"/>
            <ac:picMk id="3" creationId="{38B2786C-EB69-436C-BDBD-7EB1B00EB54D}"/>
          </ac:picMkLst>
        </pc:picChg>
        <pc:picChg chg="add mod">
          <ac:chgData name="Jodi Lindsay" userId="de6a98d1-5de2-490a-89f2-3f2a57680c98" providerId="ADAL" clId="{18BFC34B-9163-4D3C-A327-2B0E8ECD5152}" dt="2022-06-07T11:37:14.619" v="1669" actId="14100"/>
          <ac:picMkLst>
            <pc:docMk/>
            <pc:sldMk cId="2162936004" sldId="318"/>
            <ac:picMk id="5" creationId="{29E7DCBA-DF9D-4724-87F2-233F8BE9A54F}"/>
          </ac:picMkLst>
        </pc:picChg>
      </pc:sldChg>
      <pc:sldChg chg="addSp delSp modSp add mod">
        <pc:chgData name="Jodi Lindsay" userId="de6a98d1-5de2-490a-89f2-3f2a57680c98" providerId="ADAL" clId="{18BFC34B-9163-4D3C-A327-2B0E8ECD5152}" dt="2022-06-07T16:28:03.920" v="5844" actId="14100"/>
        <pc:sldMkLst>
          <pc:docMk/>
          <pc:sldMk cId="3685165287" sldId="318"/>
        </pc:sldMkLst>
        <pc:spChg chg="mod">
          <ac:chgData name="Jodi Lindsay" userId="de6a98d1-5de2-490a-89f2-3f2a57680c98" providerId="ADAL" clId="{18BFC34B-9163-4D3C-A327-2B0E8ECD5152}" dt="2022-06-07T16:21:55.140" v="5798" actId="21"/>
          <ac:spMkLst>
            <pc:docMk/>
            <pc:sldMk cId="3685165287" sldId="318"/>
            <ac:spMk id="2" creationId="{A38227E2-2CBB-4401-9973-01A8A0D400B2}"/>
          </ac:spMkLst>
        </pc:spChg>
        <pc:spChg chg="add mod">
          <ac:chgData name="Jodi Lindsay" userId="de6a98d1-5de2-490a-89f2-3f2a57680c98" providerId="ADAL" clId="{18BFC34B-9163-4D3C-A327-2B0E8ECD5152}" dt="2022-06-07T16:23:01.416" v="5824" actId="14100"/>
          <ac:spMkLst>
            <pc:docMk/>
            <pc:sldMk cId="3685165287" sldId="318"/>
            <ac:spMk id="4" creationId="{9D72AADF-DBD1-4C7F-84CA-03C09D63A503}"/>
          </ac:spMkLst>
        </pc:spChg>
        <pc:spChg chg="del mod">
          <ac:chgData name="Jodi Lindsay" userId="de6a98d1-5de2-490a-89f2-3f2a57680c98" providerId="ADAL" clId="{18BFC34B-9163-4D3C-A327-2B0E8ECD5152}" dt="2022-06-07T16:19:41.578" v="5793"/>
          <ac:spMkLst>
            <pc:docMk/>
            <pc:sldMk cId="3685165287" sldId="318"/>
            <ac:spMk id="7" creationId="{D55556E1-F5C7-4E38-B6BC-E3BE4EA4DE67}"/>
          </ac:spMkLst>
        </pc:spChg>
        <pc:spChg chg="add mod">
          <ac:chgData name="Jodi Lindsay" userId="de6a98d1-5de2-490a-89f2-3f2a57680c98" providerId="ADAL" clId="{18BFC34B-9163-4D3C-A327-2B0E8ECD5152}" dt="2022-06-07T16:22:21.894" v="5802" actId="255"/>
          <ac:spMkLst>
            <pc:docMk/>
            <pc:sldMk cId="3685165287" sldId="318"/>
            <ac:spMk id="8" creationId="{0444DBA3-4038-4B03-92CF-4F5B7F7E4452}"/>
          </ac:spMkLst>
        </pc:spChg>
        <pc:spChg chg="add mod">
          <ac:chgData name="Jodi Lindsay" userId="de6a98d1-5de2-490a-89f2-3f2a57680c98" providerId="ADAL" clId="{18BFC34B-9163-4D3C-A327-2B0E8ECD5152}" dt="2022-06-07T16:27:15.518" v="5839" actId="1076"/>
          <ac:spMkLst>
            <pc:docMk/>
            <pc:sldMk cId="3685165287" sldId="318"/>
            <ac:spMk id="9" creationId="{ED998531-287A-464D-9C3C-7F45A7CD3C9F}"/>
          </ac:spMkLst>
        </pc:spChg>
        <pc:picChg chg="mod">
          <ac:chgData name="Jodi Lindsay" userId="de6a98d1-5de2-490a-89f2-3f2a57680c98" providerId="ADAL" clId="{18BFC34B-9163-4D3C-A327-2B0E8ECD5152}" dt="2022-06-07T16:28:03.920" v="5844" actId="14100"/>
          <ac:picMkLst>
            <pc:docMk/>
            <pc:sldMk cId="3685165287" sldId="318"/>
            <ac:picMk id="3" creationId="{38B2786C-EB69-436C-BDBD-7EB1B00EB54D}"/>
          </ac:picMkLst>
        </pc:picChg>
        <pc:picChg chg="mod modCrop">
          <ac:chgData name="Jodi Lindsay" userId="de6a98d1-5de2-490a-89f2-3f2a57680c98" providerId="ADAL" clId="{18BFC34B-9163-4D3C-A327-2B0E8ECD5152}" dt="2022-06-07T16:27:47.041" v="5843" actId="14100"/>
          <ac:picMkLst>
            <pc:docMk/>
            <pc:sldMk cId="3685165287" sldId="318"/>
            <ac:picMk id="5" creationId="{29E7DCBA-DF9D-4724-87F2-233F8BE9A54F}"/>
          </ac:picMkLst>
        </pc:picChg>
      </pc:sldChg>
      <pc:sldChg chg="addSp modSp new del mod setBg">
        <pc:chgData name="Jodi Lindsay" userId="de6a98d1-5de2-490a-89f2-3f2a57680c98" providerId="ADAL" clId="{18BFC34B-9163-4D3C-A327-2B0E8ECD5152}" dt="2022-06-07T13:50:20.562" v="2581" actId="2696"/>
        <pc:sldMkLst>
          <pc:docMk/>
          <pc:sldMk cId="3066109173" sldId="319"/>
        </pc:sldMkLst>
        <pc:spChg chg="add mod">
          <ac:chgData name="Jodi Lindsay" userId="de6a98d1-5de2-490a-89f2-3f2a57680c98" providerId="ADAL" clId="{18BFC34B-9163-4D3C-A327-2B0E8ECD5152}" dt="2022-06-07T11:33:54.982" v="1655" actId="20577"/>
          <ac:spMkLst>
            <pc:docMk/>
            <pc:sldMk cId="3066109173" sldId="319"/>
            <ac:spMk id="9" creationId="{6B06E66F-3133-4492-9D62-89B52A1992D5}"/>
          </ac:spMkLst>
        </pc:spChg>
        <pc:picChg chg="add mod">
          <ac:chgData name="Jodi Lindsay" userId="de6a98d1-5de2-490a-89f2-3f2a57680c98" providerId="ADAL" clId="{18BFC34B-9163-4D3C-A327-2B0E8ECD5152}" dt="2022-06-07T11:36:24.477" v="1660" actId="1076"/>
          <ac:picMkLst>
            <pc:docMk/>
            <pc:sldMk cId="3066109173" sldId="319"/>
            <ac:picMk id="3" creationId="{D5DBC3F9-2216-4B90-815F-4BC86D9C5AF0}"/>
          </ac:picMkLst>
        </pc:picChg>
        <pc:picChg chg="add mod">
          <ac:chgData name="Jodi Lindsay" userId="de6a98d1-5de2-490a-89f2-3f2a57680c98" providerId="ADAL" clId="{18BFC34B-9163-4D3C-A327-2B0E8ECD5152}" dt="2022-06-07T11:27:56.258" v="1560" actId="14100"/>
          <ac:picMkLst>
            <pc:docMk/>
            <pc:sldMk cId="3066109173" sldId="319"/>
            <ac:picMk id="5" creationId="{45487197-3E7D-469F-B726-20561BE840AB}"/>
          </ac:picMkLst>
        </pc:picChg>
        <pc:picChg chg="add mod">
          <ac:chgData name="Jodi Lindsay" userId="de6a98d1-5de2-490a-89f2-3f2a57680c98" providerId="ADAL" clId="{18BFC34B-9163-4D3C-A327-2B0E8ECD5152}" dt="2022-06-07T11:34:19.240" v="1656" actId="14100"/>
          <ac:picMkLst>
            <pc:docMk/>
            <pc:sldMk cId="3066109173" sldId="319"/>
            <ac:picMk id="7" creationId="{F4CFBB87-86A5-4443-8FD6-234D0AF5A48B}"/>
          </ac:picMkLst>
        </pc:picChg>
      </pc:sldChg>
      <pc:sldChg chg="add">
        <pc:chgData name="Jodi Lindsay" userId="de6a98d1-5de2-490a-89f2-3f2a57680c98" providerId="ADAL" clId="{18BFC34B-9163-4D3C-A327-2B0E8ECD5152}" dt="2022-06-07T13:50:35.307" v="2582"/>
        <pc:sldMkLst>
          <pc:docMk/>
          <pc:sldMk cId="3875379298" sldId="319"/>
        </pc:sldMkLst>
      </pc:sldChg>
      <pc:sldChg chg="addSp modSp new mod">
        <pc:chgData name="Jodi Lindsay" userId="de6a98d1-5de2-490a-89f2-3f2a57680c98" providerId="ADAL" clId="{18BFC34B-9163-4D3C-A327-2B0E8ECD5152}" dt="2022-06-07T15:22:21.860" v="3511" actId="207"/>
        <pc:sldMkLst>
          <pc:docMk/>
          <pc:sldMk cId="302004786" sldId="320"/>
        </pc:sldMkLst>
        <pc:spChg chg="add mod">
          <ac:chgData name="Jodi Lindsay" userId="de6a98d1-5de2-490a-89f2-3f2a57680c98" providerId="ADAL" clId="{18BFC34B-9163-4D3C-A327-2B0E8ECD5152}" dt="2022-06-07T15:21:27.381" v="3450" actId="20577"/>
          <ac:spMkLst>
            <pc:docMk/>
            <pc:sldMk cId="302004786" sldId="320"/>
            <ac:spMk id="3" creationId="{6AF8399B-2D35-4D4F-B299-C4AD8F269D4E}"/>
          </ac:spMkLst>
        </pc:spChg>
        <pc:spChg chg="add mod">
          <ac:chgData name="Jodi Lindsay" userId="de6a98d1-5de2-490a-89f2-3f2a57680c98" providerId="ADAL" clId="{18BFC34B-9163-4D3C-A327-2B0E8ECD5152}" dt="2022-06-07T15:22:21.860" v="3511" actId="207"/>
          <ac:spMkLst>
            <pc:docMk/>
            <pc:sldMk cId="302004786" sldId="320"/>
            <ac:spMk id="9" creationId="{B4A67B0B-748B-4EA6-BF15-CEBE4FE2FEAE}"/>
          </ac:spMkLst>
        </pc:spChg>
        <pc:picChg chg="add mod">
          <ac:chgData name="Jodi Lindsay" userId="de6a98d1-5de2-490a-89f2-3f2a57680c98" providerId="ADAL" clId="{18BFC34B-9163-4D3C-A327-2B0E8ECD5152}" dt="2022-06-07T15:19:57.873" v="3412" actId="14100"/>
          <ac:picMkLst>
            <pc:docMk/>
            <pc:sldMk cId="302004786" sldId="320"/>
            <ac:picMk id="5" creationId="{B95DF524-71B8-4CC2-86F2-2B7DC02410A4}"/>
          </ac:picMkLst>
        </pc:picChg>
        <pc:picChg chg="add mod">
          <ac:chgData name="Jodi Lindsay" userId="de6a98d1-5de2-490a-89f2-3f2a57680c98" providerId="ADAL" clId="{18BFC34B-9163-4D3C-A327-2B0E8ECD5152}" dt="2022-06-07T15:20:46.098" v="3420" actId="1076"/>
          <ac:picMkLst>
            <pc:docMk/>
            <pc:sldMk cId="302004786" sldId="320"/>
            <ac:picMk id="7" creationId="{9067FF0E-1649-4A97-AD7F-F956C4BE6939}"/>
          </ac:picMkLst>
        </pc:picChg>
      </pc:sldChg>
      <pc:sldChg chg="addSp modSp new mod modAnim">
        <pc:chgData name="Jodi Lindsay" userId="de6a98d1-5de2-490a-89f2-3f2a57680c98" providerId="ADAL" clId="{18BFC34B-9163-4D3C-A327-2B0E8ECD5152}" dt="2022-06-07T12:04:53.710" v="2056" actId="20577"/>
        <pc:sldMkLst>
          <pc:docMk/>
          <pc:sldMk cId="2806936573" sldId="321"/>
        </pc:sldMkLst>
        <pc:spChg chg="add mod">
          <ac:chgData name="Jodi Lindsay" userId="de6a98d1-5de2-490a-89f2-3f2a57680c98" providerId="ADAL" clId="{18BFC34B-9163-4D3C-A327-2B0E8ECD5152}" dt="2022-06-07T11:54:31.601" v="2023" actId="20577"/>
          <ac:spMkLst>
            <pc:docMk/>
            <pc:sldMk cId="2806936573" sldId="321"/>
            <ac:spMk id="3" creationId="{84161439-D043-4489-AA0D-4E32FC301C29}"/>
          </ac:spMkLst>
        </pc:spChg>
        <pc:spChg chg="add mod">
          <ac:chgData name="Jodi Lindsay" userId="de6a98d1-5de2-490a-89f2-3f2a57680c98" providerId="ADAL" clId="{18BFC34B-9163-4D3C-A327-2B0E8ECD5152}" dt="2022-06-07T12:04:53.710" v="2056" actId="20577"/>
          <ac:spMkLst>
            <pc:docMk/>
            <pc:sldMk cId="2806936573" sldId="321"/>
            <ac:spMk id="4" creationId="{827E056A-52BE-4DEB-9186-46283E773325}"/>
          </ac:spMkLst>
        </pc:spChg>
      </pc:sldChg>
      <pc:sldChg chg="addSp delSp modSp new mod">
        <pc:chgData name="Jodi Lindsay" userId="de6a98d1-5de2-490a-89f2-3f2a57680c98" providerId="ADAL" clId="{18BFC34B-9163-4D3C-A327-2B0E8ECD5152}" dt="2022-06-07T14:46:18.885" v="3314" actId="20577"/>
        <pc:sldMkLst>
          <pc:docMk/>
          <pc:sldMk cId="4059225355" sldId="322"/>
        </pc:sldMkLst>
        <pc:spChg chg="add mod">
          <ac:chgData name="Jodi Lindsay" userId="de6a98d1-5de2-490a-89f2-3f2a57680c98" providerId="ADAL" clId="{18BFC34B-9163-4D3C-A327-2B0E8ECD5152}" dt="2022-06-07T14:46:18.885" v="3314" actId="20577"/>
          <ac:spMkLst>
            <pc:docMk/>
            <pc:sldMk cId="4059225355" sldId="322"/>
            <ac:spMk id="4" creationId="{3DE157E1-94B8-4582-94D5-E266F5B64D79}"/>
          </ac:spMkLst>
        </pc:spChg>
        <pc:spChg chg="add mod">
          <ac:chgData name="Jodi Lindsay" userId="de6a98d1-5de2-490a-89f2-3f2a57680c98" providerId="ADAL" clId="{18BFC34B-9163-4D3C-A327-2B0E8ECD5152}" dt="2022-06-07T14:30:58.128" v="3037" actId="20577"/>
          <ac:spMkLst>
            <pc:docMk/>
            <pc:sldMk cId="4059225355" sldId="322"/>
            <ac:spMk id="6" creationId="{FE9FEDDC-11B1-4D24-8795-28DC21268977}"/>
          </ac:spMkLst>
        </pc:spChg>
        <pc:spChg chg="add mod">
          <ac:chgData name="Jodi Lindsay" userId="de6a98d1-5de2-490a-89f2-3f2a57680c98" providerId="ADAL" clId="{18BFC34B-9163-4D3C-A327-2B0E8ECD5152}" dt="2022-06-07T13:31:46.481" v="2580" actId="20577"/>
          <ac:spMkLst>
            <pc:docMk/>
            <pc:sldMk cId="4059225355" sldId="322"/>
            <ac:spMk id="7" creationId="{9965E44C-5978-4FE3-9719-D454819271B5}"/>
          </ac:spMkLst>
        </pc:spChg>
        <pc:picChg chg="add mod">
          <ac:chgData name="Jodi Lindsay" userId="de6a98d1-5de2-490a-89f2-3f2a57680c98" providerId="ADAL" clId="{18BFC34B-9163-4D3C-A327-2B0E8ECD5152}" dt="2022-06-07T14:30:28.408" v="3012" actId="1076"/>
          <ac:picMkLst>
            <pc:docMk/>
            <pc:sldMk cId="4059225355" sldId="322"/>
            <ac:picMk id="3" creationId="{312CD4FE-E883-4940-A8B6-90DEEE0F196A}"/>
          </ac:picMkLst>
        </pc:picChg>
        <pc:picChg chg="add del mod">
          <ac:chgData name="Jodi Lindsay" userId="de6a98d1-5de2-490a-89f2-3f2a57680c98" providerId="ADAL" clId="{18BFC34B-9163-4D3C-A327-2B0E8ECD5152}" dt="2022-06-07T14:26:24.348" v="3007" actId="478"/>
          <ac:picMkLst>
            <pc:docMk/>
            <pc:sldMk cId="4059225355" sldId="322"/>
            <ac:picMk id="5" creationId="{5F2A08CE-0EB9-423C-BA23-5067D77D864E}"/>
          </ac:picMkLst>
        </pc:picChg>
      </pc:sldChg>
      <pc:sldChg chg="addSp modSp new mod">
        <pc:chgData name="Jodi Lindsay" userId="de6a98d1-5de2-490a-89f2-3f2a57680c98" providerId="ADAL" clId="{18BFC34B-9163-4D3C-A327-2B0E8ECD5152}" dt="2022-06-07T14:24:35.788" v="2995" actId="14100"/>
        <pc:sldMkLst>
          <pc:docMk/>
          <pc:sldMk cId="1778381481" sldId="323"/>
        </pc:sldMkLst>
        <pc:spChg chg="add mod">
          <ac:chgData name="Jodi Lindsay" userId="de6a98d1-5de2-490a-89f2-3f2a57680c98" providerId="ADAL" clId="{18BFC34B-9163-4D3C-A327-2B0E8ECD5152}" dt="2022-06-07T14:24:25.248" v="2992" actId="20577"/>
          <ac:spMkLst>
            <pc:docMk/>
            <pc:sldMk cId="1778381481" sldId="323"/>
            <ac:spMk id="2" creationId="{BAEABDF4-1343-45F1-8595-394A8F74C0CA}"/>
          </ac:spMkLst>
        </pc:spChg>
        <pc:picChg chg="add mod">
          <ac:chgData name="Jodi Lindsay" userId="de6a98d1-5de2-490a-89f2-3f2a57680c98" providerId="ADAL" clId="{18BFC34B-9163-4D3C-A327-2B0E8ECD5152}" dt="2022-06-07T14:24:35.788" v="2995" actId="14100"/>
          <ac:picMkLst>
            <pc:docMk/>
            <pc:sldMk cId="1778381481" sldId="323"/>
            <ac:picMk id="4" creationId="{93FD20E1-B6F9-455F-987F-2587966557F0}"/>
          </ac:picMkLst>
        </pc:picChg>
      </pc:sldChg>
      <pc:sldChg chg="addSp new mod">
        <pc:chgData name="Jodi Lindsay" userId="de6a98d1-5de2-490a-89f2-3f2a57680c98" providerId="ADAL" clId="{18BFC34B-9163-4D3C-A327-2B0E8ECD5152}" dt="2022-06-07T14:12:07.931" v="2808" actId="22"/>
        <pc:sldMkLst>
          <pc:docMk/>
          <pc:sldMk cId="1046596685" sldId="324"/>
        </pc:sldMkLst>
        <pc:picChg chg="add">
          <ac:chgData name="Jodi Lindsay" userId="de6a98d1-5de2-490a-89f2-3f2a57680c98" providerId="ADAL" clId="{18BFC34B-9163-4D3C-A327-2B0E8ECD5152}" dt="2022-06-07T14:12:07.931" v="2808" actId="22"/>
          <ac:picMkLst>
            <pc:docMk/>
            <pc:sldMk cId="1046596685" sldId="324"/>
            <ac:picMk id="3" creationId="{472604D3-1D41-4D57-AE37-A1E953DA3C1A}"/>
          </ac:picMkLst>
        </pc:picChg>
      </pc:sldChg>
      <pc:sldChg chg="addSp modSp new mod">
        <pc:chgData name="Jodi Lindsay" userId="de6a98d1-5de2-490a-89f2-3f2a57680c98" providerId="ADAL" clId="{18BFC34B-9163-4D3C-A327-2B0E8ECD5152}" dt="2022-06-07T16:31:11.614" v="5845" actId="20577"/>
        <pc:sldMkLst>
          <pc:docMk/>
          <pc:sldMk cId="4191593917" sldId="325"/>
        </pc:sldMkLst>
        <pc:spChg chg="add mod">
          <ac:chgData name="Jodi Lindsay" userId="de6a98d1-5de2-490a-89f2-3f2a57680c98" providerId="ADAL" clId="{18BFC34B-9163-4D3C-A327-2B0E8ECD5152}" dt="2022-06-07T16:31:11.614" v="5845" actId="20577"/>
          <ac:spMkLst>
            <pc:docMk/>
            <pc:sldMk cId="4191593917" sldId="325"/>
            <ac:spMk id="5" creationId="{FFF731F6-E13B-4659-AE3B-627D51D75FF0}"/>
          </ac:spMkLst>
        </pc:spChg>
        <pc:picChg chg="add mod">
          <ac:chgData name="Jodi Lindsay" userId="de6a98d1-5de2-490a-89f2-3f2a57680c98" providerId="ADAL" clId="{18BFC34B-9163-4D3C-A327-2B0E8ECD5152}" dt="2022-06-07T14:24:48.806" v="2998" actId="14100"/>
          <ac:picMkLst>
            <pc:docMk/>
            <pc:sldMk cId="4191593917" sldId="325"/>
            <ac:picMk id="3" creationId="{65D7353E-067A-47DF-B722-DB0B02569508}"/>
          </ac:picMkLst>
        </pc:picChg>
      </pc:sldChg>
      <pc:sldChg chg="addSp new mod">
        <pc:chgData name="Jodi Lindsay" userId="de6a98d1-5de2-490a-89f2-3f2a57680c98" providerId="ADAL" clId="{18BFC34B-9163-4D3C-A327-2B0E8ECD5152}" dt="2022-06-07T14:23:23.923" v="2980" actId="22"/>
        <pc:sldMkLst>
          <pc:docMk/>
          <pc:sldMk cId="1243618511" sldId="326"/>
        </pc:sldMkLst>
        <pc:picChg chg="add">
          <ac:chgData name="Jodi Lindsay" userId="de6a98d1-5de2-490a-89f2-3f2a57680c98" providerId="ADAL" clId="{18BFC34B-9163-4D3C-A327-2B0E8ECD5152}" dt="2022-06-07T14:23:23.923" v="2980" actId="22"/>
          <ac:picMkLst>
            <pc:docMk/>
            <pc:sldMk cId="1243618511" sldId="326"/>
            <ac:picMk id="3" creationId="{70040675-05F6-4365-B944-669AF0F19648}"/>
          </ac:picMkLst>
        </pc:picChg>
      </pc:sldChg>
      <pc:sldChg chg="addSp delSp modSp add mod ord">
        <pc:chgData name="Jodi Lindsay" userId="de6a98d1-5de2-490a-89f2-3f2a57680c98" providerId="ADAL" clId="{18BFC34B-9163-4D3C-A327-2B0E8ECD5152}" dt="2022-06-07T15:26:59.683" v="3630" actId="20577"/>
        <pc:sldMkLst>
          <pc:docMk/>
          <pc:sldMk cId="3222574391" sldId="327"/>
        </pc:sldMkLst>
        <pc:spChg chg="mod">
          <ac:chgData name="Jodi Lindsay" userId="de6a98d1-5de2-490a-89f2-3f2a57680c98" providerId="ADAL" clId="{18BFC34B-9163-4D3C-A327-2B0E8ECD5152}" dt="2022-06-07T14:46:51.830" v="3338" actId="20577"/>
          <ac:spMkLst>
            <pc:docMk/>
            <pc:sldMk cId="3222574391" sldId="327"/>
            <ac:spMk id="4" creationId="{3DE157E1-94B8-4582-94D5-E266F5B64D79}"/>
          </ac:spMkLst>
        </pc:spChg>
        <pc:spChg chg="mod">
          <ac:chgData name="Jodi Lindsay" userId="de6a98d1-5de2-490a-89f2-3f2a57680c98" providerId="ADAL" clId="{18BFC34B-9163-4D3C-A327-2B0E8ECD5152}" dt="2022-06-07T15:26:59.683" v="3630" actId="20577"/>
          <ac:spMkLst>
            <pc:docMk/>
            <pc:sldMk cId="3222574391" sldId="327"/>
            <ac:spMk id="6" creationId="{FE9FEDDC-11B1-4D24-8795-28DC21268977}"/>
          </ac:spMkLst>
        </pc:spChg>
        <pc:spChg chg="del">
          <ac:chgData name="Jodi Lindsay" userId="de6a98d1-5de2-490a-89f2-3f2a57680c98" providerId="ADAL" clId="{18BFC34B-9163-4D3C-A327-2B0E8ECD5152}" dt="2022-06-07T14:48:16.396" v="3345" actId="478"/>
          <ac:spMkLst>
            <pc:docMk/>
            <pc:sldMk cId="3222574391" sldId="327"/>
            <ac:spMk id="7" creationId="{9965E44C-5978-4FE3-9719-D454819271B5}"/>
          </ac:spMkLst>
        </pc:spChg>
        <pc:picChg chg="add mod">
          <ac:chgData name="Jodi Lindsay" userId="de6a98d1-5de2-490a-89f2-3f2a57680c98" providerId="ADAL" clId="{18BFC34B-9163-4D3C-A327-2B0E8ECD5152}" dt="2022-06-07T14:48:11.558" v="3344" actId="1076"/>
          <ac:picMkLst>
            <pc:docMk/>
            <pc:sldMk cId="3222574391" sldId="327"/>
            <ac:picMk id="5" creationId="{8AF73DC4-1456-4CC7-A5C5-2573537D059C}"/>
          </ac:picMkLst>
        </pc:picChg>
      </pc:sldChg>
      <pc:sldChg chg="addSp modSp add mod modAnim">
        <pc:chgData name="Jodi Lindsay" userId="de6a98d1-5de2-490a-89f2-3f2a57680c98" providerId="ADAL" clId="{18BFC34B-9163-4D3C-A327-2B0E8ECD5152}" dt="2022-06-07T16:40:41.365" v="5865" actId="20577"/>
        <pc:sldMkLst>
          <pc:docMk/>
          <pc:sldMk cId="1391099570" sldId="328"/>
        </pc:sldMkLst>
        <pc:spChg chg="mod">
          <ac:chgData name="Jodi Lindsay" userId="de6a98d1-5de2-490a-89f2-3f2a57680c98" providerId="ADAL" clId="{18BFC34B-9163-4D3C-A327-2B0E8ECD5152}" dt="2022-06-07T15:23:54.414" v="3513" actId="20577"/>
          <ac:spMkLst>
            <pc:docMk/>
            <pc:sldMk cId="1391099570" sldId="328"/>
            <ac:spMk id="2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5:24:03.132" v="3515" actId="20577"/>
          <ac:spMkLst>
            <pc:docMk/>
            <pc:sldMk cId="1391099570" sldId="328"/>
            <ac:spMk id="4" creationId="{36950386-D91D-46AC-867E-0A9BE870140D}"/>
          </ac:spMkLst>
        </pc:spChg>
        <pc:spChg chg="add mod">
          <ac:chgData name="Jodi Lindsay" userId="de6a98d1-5de2-490a-89f2-3f2a57680c98" providerId="ADAL" clId="{18BFC34B-9163-4D3C-A327-2B0E8ECD5152}" dt="2022-06-07T15:25:50.868" v="3571" actId="113"/>
          <ac:spMkLst>
            <pc:docMk/>
            <pc:sldMk cId="1391099570" sldId="328"/>
            <ac:spMk id="5" creationId="{60DE50AB-9BA8-47E2-B6A5-92CE191FBF5A}"/>
          </ac:spMkLst>
        </pc:spChg>
        <pc:spChg chg="add mod">
          <ac:chgData name="Jodi Lindsay" userId="de6a98d1-5de2-490a-89f2-3f2a57680c98" providerId="ADAL" clId="{18BFC34B-9163-4D3C-A327-2B0E8ECD5152}" dt="2022-06-07T16:40:41.365" v="5865" actId="20577"/>
          <ac:spMkLst>
            <pc:docMk/>
            <pc:sldMk cId="1391099570" sldId="328"/>
            <ac:spMk id="6" creationId="{DD702C5B-953F-43E9-8420-413421221638}"/>
          </ac:spMkLst>
        </pc:spChg>
        <pc:spChg chg="add mod">
          <ac:chgData name="Jodi Lindsay" userId="de6a98d1-5de2-490a-89f2-3f2a57680c98" providerId="ADAL" clId="{18BFC34B-9163-4D3C-A327-2B0E8ECD5152}" dt="2022-06-07T15:25:50.868" v="3571" actId="113"/>
          <ac:spMkLst>
            <pc:docMk/>
            <pc:sldMk cId="1391099570" sldId="328"/>
            <ac:spMk id="7" creationId="{EE2A2403-1AA8-4EA7-8A0E-BFA30873C9D1}"/>
          </ac:spMkLst>
        </pc:spChg>
        <pc:spChg chg="add mod">
          <ac:chgData name="Jodi Lindsay" userId="de6a98d1-5de2-490a-89f2-3f2a57680c98" providerId="ADAL" clId="{18BFC34B-9163-4D3C-A327-2B0E8ECD5152}" dt="2022-06-07T15:25:50.868" v="3571" actId="113"/>
          <ac:spMkLst>
            <pc:docMk/>
            <pc:sldMk cId="1391099570" sldId="328"/>
            <ac:spMk id="8" creationId="{A747A9AE-D70D-4D03-868E-2F882869CFFD}"/>
          </ac:spMkLst>
        </pc:spChg>
      </pc:sldChg>
      <pc:sldChg chg="addSp modSp new mod addCm delCm modCm">
        <pc:chgData name="Jodi Lindsay" userId="de6a98d1-5de2-490a-89f2-3f2a57680c98" providerId="ADAL" clId="{18BFC34B-9163-4D3C-A327-2B0E8ECD5152}" dt="2022-06-07T15:43:14.322" v="4696" actId="20577"/>
        <pc:sldMkLst>
          <pc:docMk/>
          <pc:sldMk cId="1910760108" sldId="329"/>
        </pc:sldMkLst>
        <pc:spChg chg="add mod">
          <ac:chgData name="Jodi Lindsay" userId="de6a98d1-5de2-490a-89f2-3f2a57680c98" providerId="ADAL" clId="{18BFC34B-9163-4D3C-A327-2B0E8ECD5152}" dt="2022-06-07T15:43:14.322" v="4696" actId="20577"/>
          <ac:spMkLst>
            <pc:docMk/>
            <pc:sldMk cId="1910760108" sldId="329"/>
            <ac:spMk id="2" creationId="{345BFB7C-DA53-4F15-B5B7-2663DF302521}"/>
          </ac:spMkLst>
        </pc:spChg>
      </pc:sldChg>
      <pc:sldChg chg="add del">
        <pc:chgData name="Jodi Lindsay" userId="de6a98d1-5de2-490a-89f2-3f2a57680c98" providerId="ADAL" clId="{18BFC34B-9163-4D3C-A327-2B0E8ECD5152}" dt="2022-06-07T15:25:57.290" v="3572" actId="47"/>
        <pc:sldMkLst>
          <pc:docMk/>
          <pc:sldMk cId="3700469068" sldId="329"/>
        </pc:sldMkLst>
      </pc:sldChg>
      <pc:sldChg chg="add del">
        <pc:chgData name="Jodi Lindsay" userId="de6a98d1-5de2-490a-89f2-3f2a57680c98" providerId="ADAL" clId="{18BFC34B-9163-4D3C-A327-2B0E8ECD5152}" dt="2022-06-07T15:26:00.477" v="3573" actId="47"/>
        <pc:sldMkLst>
          <pc:docMk/>
          <pc:sldMk cId="2272047763" sldId="330"/>
        </pc:sldMkLst>
      </pc:sldChg>
      <pc:sldChg chg="addSp modSp new mod">
        <pc:chgData name="Jodi Lindsay" userId="de6a98d1-5de2-490a-89f2-3f2a57680c98" providerId="ADAL" clId="{18BFC34B-9163-4D3C-A327-2B0E8ECD5152}" dt="2022-06-07T16:46:56.400" v="5912" actId="20577"/>
        <pc:sldMkLst>
          <pc:docMk/>
          <pc:sldMk cId="3733903250" sldId="330"/>
        </pc:sldMkLst>
        <pc:spChg chg="add mod">
          <ac:chgData name="Jodi Lindsay" userId="de6a98d1-5de2-490a-89f2-3f2a57680c98" providerId="ADAL" clId="{18BFC34B-9163-4D3C-A327-2B0E8ECD5152}" dt="2022-06-07T16:46:56.400" v="5912" actId="20577"/>
          <ac:spMkLst>
            <pc:docMk/>
            <pc:sldMk cId="3733903250" sldId="330"/>
            <ac:spMk id="2" creationId="{2F66013B-947C-4E67-98CE-DE205CC23088}"/>
          </ac:spMkLst>
        </pc:spChg>
      </pc:sldChg>
      <pc:sldChg chg="addSp modSp add mod ord">
        <pc:chgData name="Jodi Lindsay" userId="de6a98d1-5de2-490a-89f2-3f2a57680c98" providerId="ADAL" clId="{18BFC34B-9163-4D3C-A327-2B0E8ECD5152}" dt="2022-06-07T15:29:34.342" v="3640" actId="14100"/>
        <pc:sldMkLst>
          <pc:docMk/>
          <pc:sldMk cId="505399900" sldId="331"/>
        </pc:sldMkLst>
        <pc:spChg chg="mod">
          <ac:chgData name="Jodi Lindsay" userId="de6a98d1-5de2-490a-89f2-3f2a57680c98" providerId="ADAL" clId="{18BFC34B-9163-4D3C-A327-2B0E8ECD5152}" dt="2022-06-07T15:26:33.951" v="3601" actId="20577"/>
          <ac:spMkLst>
            <pc:docMk/>
            <pc:sldMk cId="505399900" sldId="331"/>
            <ac:spMk id="4" creationId="{3DE157E1-94B8-4582-94D5-E266F5B64D79}"/>
          </ac:spMkLst>
        </pc:spChg>
        <pc:spChg chg="mod">
          <ac:chgData name="Jodi Lindsay" userId="de6a98d1-5de2-490a-89f2-3f2a57680c98" providerId="ADAL" clId="{18BFC34B-9163-4D3C-A327-2B0E8ECD5152}" dt="2022-06-07T15:27:45.550" v="3631" actId="20577"/>
          <ac:spMkLst>
            <pc:docMk/>
            <pc:sldMk cId="505399900" sldId="331"/>
            <ac:spMk id="6" creationId="{FE9FEDDC-11B1-4D24-8795-28DC21268977}"/>
          </ac:spMkLst>
        </pc:spChg>
        <pc:picChg chg="add mod">
          <ac:chgData name="Jodi Lindsay" userId="de6a98d1-5de2-490a-89f2-3f2a57680c98" providerId="ADAL" clId="{18BFC34B-9163-4D3C-A327-2B0E8ECD5152}" dt="2022-06-07T15:29:34.342" v="3640" actId="14100"/>
          <ac:picMkLst>
            <pc:docMk/>
            <pc:sldMk cId="505399900" sldId="331"/>
            <ac:picMk id="7" creationId="{16E3CA13-5024-44AE-BC5F-35D20ECDAA90}"/>
          </ac:picMkLst>
        </pc:picChg>
      </pc:sldChg>
      <pc:sldChg chg="new del">
        <pc:chgData name="Jodi Lindsay" userId="de6a98d1-5de2-490a-89f2-3f2a57680c98" providerId="ADAL" clId="{18BFC34B-9163-4D3C-A327-2B0E8ECD5152}" dt="2022-06-07T16:11:25.455" v="5619" actId="47"/>
        <pc:sldMkLst>
          <pc:docMk/>
          <pc:sldMk cId="2536969897" sldId="332"/>
        </pc:sldMkLst>
      </pc:sldChg>
      <pc:sldChg chg="modSp add mod">
        <pc:chgData name="Jodi Lindsay" userId="de6a98d1-5de2-490a-89f2-3f2a57680c98" providerId="ADAL" clId="{18BFC34B-9163-4D3C-A327-2B0E8ECD5152}" dt="2022-06-07T16:00:40.161" v="5612" actId="1076"/>
        <pc:sldMkLst>
          <pc:docMk/>
          <pc:sldMk cId="819527433" sldId="333"/>
        </pc:sldMkLst>
        <pc:spChg chg="mod">
          <ac:chgData name="Jodi Lindsay" userId="de6a98d1-5de2-490a-89f2-3f2a57680c98" providerId="ADAL" clId="{18BFC34B-9163-4D3C-A327-2B0E8ECD5152}" dt="2022-06-07T16:00:35.316" v="5611" actId="20577"/>
          <ac:spMkLst>
            <pc:docMk/>
            <pc:sldMk cId="819527433" sldId="333"/>
            <ac:spMk id="2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6:00:40.161" v="5612" actId="1076"/>
          <ac:spMkLst>
            <pc:docMk/>
            <pc:sldMk cId="819527433" sldId="333"/>
            <ac:spMk id="3" creationId="{00000000-0000-0000-0000-000000000000}"/>
          </ac:spMkLst>
        </pc:spChg>
        <pc:spChg chg="mod">
          <ac:chgData name="Jodi Lindsay" userId="de6a98d1-5de2-490a-89f2-3f2a57680c98" providerId="ADAL" clId="{18BFC34B-9163-4D3C-A327-2B0E8ECD5152}" dt="2022-06-07T15:59:11.372" v="5522" actId="20577"/>
          <ac:spMkLst>
            <pc:docMk/>
            <pc:sldMk cId="819527433" sldId="333"/>
            <ac:spMk id="4" creationId="{00000000-0000-0000-0000-000000000000}"/>
          </ac:spMkLst>
        </pc:spChg>
      </pc:sldChg>
    </pc:docChg>
  </pc:docChgLst>
  <pc:docChgLst>
    <pc:chgData name="Jodi Lindsay" userId="de6a98d1-5de2-490a-89f2-3f2a57680c98" providerId="ADAL" clId="{B2E6A7F7-0081-412D-8FCE-95528FFF3A54}"/>
    <pc:docChg chg="custSel addSld delSld modSld sldOrd">
      <pc:chgData name="Jodi Lindsay" userId="de6a98d1-5de2-490a-89f2-3f2a57680c98" providerId="ADAL" clId="{B2E6A7F7-0081-412D-8FCE-95528FFF3A54}" dt="2022-06-15T11:17:19.798" v="1120" actId="20577"/>
      <pc:docMkLst>
        <pc:docMk/>
      </pc:docMkLst>
      <pc:sldChg chg="modSp mod">
        <pc:chgData name="Jodi Lindsay" userId="de6a98d1-5de2-490a-89f2-3f2a57680c98" providerId="ADAL" clId="{B2E6A7F7-0081-412D-8FCE-95528FFF3A54}" dt="2022-06-15T11:16:05.872" v="1090" actId="20577"/>
        <pc:sldMkLst>
          <pc:docMk/>
          <pc:sldMk cId="3141205859" sldId="266"/>
        </pc:sldMkLst>
        <pc:spChg chg="mod">
          <ac:chgData name="Jodi Lindsay" userId="de6a98d1-5de2-490a-89f2-3f2a57680c98" providerId="ADAL" clId="{B2E6A7F7-0081-412D-8FCE-95528FFF3A54}" dt="2022-06-15T11:16:05.872" v="1090" actId="20577"/>
          <ac:spMkLst>
            <pc:docMk/>
            <pc:sldMk cId="3141205859" sldId="266"/>
            <ac:spMk id="2" creationId="{00000000-0000-0000-0000-000000000000}"/>
          </ac:spMkLst>
        </pc:spChg>
      </pc:sldChg>
      <pc:sldChg chg="modSp mod">
        <pc:chgData name="Jodi Lindsay" userId="de6a98d1-5de2-490a-89f2-3f2a57680c98" providerId="ADAL" clId="{B2E6A7F7-0081-412D-8FCE-95528FFF3A54}" dt="2022-06-15T10:45:51.576" v="684" actId="1076"/>
        <pc:sldMkLst>
          <pc:docMk/>
          <pc:sldMk cId="2540165669" sldId="269"/>
        </pc:sldMkLst>
        <pc:spChg chg="mod">
          <ac:chgData name="Jodi Lindsay" userId="de6a98d1-5de2-490a-89f2-3f2a57680c98" providerId="ADAL" clId="{B2E6A7F7-0081-412D-8FCE-95528FFF3A54}" dt="2022-06-15T10:45:43.203" v="683" actId="20577"/>
          <ac:spMkLst>
            <pc:docMk/>
            <pc:sldMk cId="2540165669" sldId="269"/>
            <ac:spMk id="3" creationId="{00000000-0000-0000-0000-000000000000}"/>
          </ac:spMkLst>
        </pc:spChg>
        <pc:spChg chg="mod">
          <ac:chgData name="Jodi Lindsay" userId="de6a98d1-5de2-490a-89f2-3f2a57680c98" providerId="ADAL" clId="{B2E6A7F7-0081-412D-8FCE-95528FFF3A54}" dt="2022-06-15T10:45:51.576" v="684" actId="1076"/>
          <ac:spMkLst>
            <pc:docMk/>
            <pc:sldMk cId="2540165669" sldId="269"/>
            <ac:spMk id="5" creationId="{E7B075B4-63AD-450C-8F41-A93511A09B5D}"/>
          </ac:spMkLst>
        </pc:spChg>
      </pc:sldChg>
      <pc:sldChg chg="modSp add mod">
        <pc:chgData name="Jodi Lindsay" userId="de6a98d1-5de2-490a-89f2-3f2a57680c98" providerId="ADAL" clId="{B2E6A7F7-0081-412D-8FCE-95528FFF3A54}" dt="2022-06-15T11:17:19.798" v="1120" actId="20577"/>
        <pc:sldMkLst>
          <pc:docMk/>
          <pc:sldMk cId="1415153737" sldId="270"/>
        </pc:sldMkLst>
        <pc:spChg chg="mod">
          <ac:chgData name="Jodi Lindsay" userId="de6a98d1-5de2-490a-89f2-3f2a57680c98" providerId="ADAL" clId="{B2E6A7F7-0081-412D-8FCE-95528FFF3A54}" dt="2022-06-15T10:40:34.699" v="679" actId="20577"/>
          <ac:spMkLst>
            <pc:docMk/>
            <pc:sldMk cId="1415153737" sldId="270"/>
            <ac:spMk id="2" creationId="{00000000-0000-0000-0000-000000000000}"/>
          </ac:spMkLst>
        </pc:spChg>
        <pc:spChg chg="mod">
          <ac:chgData name="Jodi Lindsay" userId="de6a98d1-5de2-490a-89f2-3f2a57680c98" providerId="ADAL" clId="{B2E6A7F7-0081-412D-8FCE-95528FFF3A54}" dt="2022-06-15T11:17:19.798" v="1120" actId="20577"/>
          <ac:spMkLst>
            <pc:docMk/>
            <pc:sldMk cId="1415153737" sldId="270"/>
            <ac:spMk id="4" creationId="{00000000-0000-0000-0000-000000000000}"/>
          </ac:spMkLst>
        </pc:spChg>
      </pc:sldChg>
      <pc:sldChg chg="delSp del mod">
        <pc:chgData name="Jodi Lindsay" userId="de6a98d1-5de2-490a-89f2-3f2a57680c98" providerId="ADAL" clId="{B2E6A7F7-0081-412D-8FCE-95528FFF3A54}" dt="2022-06-15T10:36:46.434" v="557" actId="2696"/>
        <pc:sldMkLst>
          <pc:docMk/>
          <pc:sldMk cId="2654813378" sldId="270"/>
        </pc:sldMkLst>
        <pc:picChg chg="del">
          <ac:chgData name="Jodi Lindsay" userId="de6a98d1-5de2-490a-89f2-3f2a57680c98" providerId="ADAL" clId="{B2E6A7F7-0081-412D-8FCE-95528FFF3A54}" dt="2022-06-15T10:36:23.897" v="554" actId="21"/>
          <ac:picMkLst>
            <pc:docMk/>
            <pc:sldMk cId="2654813378" sldId="270"/>
            <ac:picMk id="3" creationId="{00000000-0000-0000-0000-000000000000}"/>
          </ac:picMkLst>
        </pc:picChg>
      </pc:sldChg>
      <pc:sldChg chg="modSp mod">
        <pc:chgData name="Jodi Lindsay" userId="de6a98d1-5de2-490a-89f2-3f2a57680c98" providerId="ADAL" clId="{B2E6A7F7-0081-412D-8FCE-95528FFF3A54}" dt="2022-06-15T10:52:43.462" v="701" actId="20577"/>
        <pc:sldMkLst>
          <pc:docMk/>
          <pc:sldMk cId="2409769158" sldId="285"/>
        </pc:sldMkLst>
        <pc:spChg chg="mod">
          <ac:chgData name="Jodi Lindsay" userId="de6a98d1-5de2-490a-89f2-3f2a57680c98" providerId="ADAL" clId="{B2E6A7F7-0081-412D-8FCE-95528FFF3A54}" dt="2022-06-15T10:52:43.462" v="701" actId="20577"/>
          <ac:spMkLst>
            <pc:docMk/>
            <pc:sldMk cId="2409769158" sldId="285"/>
            <ac:spMk id="4" creationId="{B8706546-BF50-4D84-9A79-74CDF3298866}"/>
          </ac:spMkLst>
        </pc:spChg>
      </pc:sldChg>
      <pc:sldChg chg="del">
        <pc:chgData name="Jodi Lindsay" userId="de6a98d1-5de2-490a-89f2-3f2a57680c98" providerId="ADAL" clId="{B2E6A7F7-0081-412D-8FCE-95528FFF3A54}" dt="2022-06-15T10:09:59.491" v="257" actId="2696"/>
        <pc:sldMkLst>
          <pc:docMk/>
          <pc:sldMk cId="3685165287" sldId="318"/>
        </pc:sldMkLst>
      </pc:sldChg>
      <pc:sldChg chg="delSp modSp add mod">
        <pc:chgData name="Jodi Lindsay" userId="de6a98d1-5de2-490a-89f2-3f2a57680c98" providerId="ADAL" clId="{B2E6A7F7-0081-412D-8FCE-95528FFF3A54}" dt="2022-06-15T11:09:14.023" v="912" actId="478"/>
        <pc:sldMkLst>
          <pc:docMk/>
          <pc:sldMk cId="4167373707" sldId="318"/>
        </pc:sldMkLst>
        <pc:spChg chg="mod">
          <ac:chgData name="Jodi Lindsay" userId="de6a98d1-5de2-490a-89f2-3f2a57680c98" providerId="ADAL" clId="{B2E6A7F7-0081-412D-8FCE-95528FFF3A54}" dt="2022-06-15T11:08:09.737" v="908" actId="20577"/>
          <ac:spMkLst>
            <pc:docMk/>
            <pc:sldMk cId="4167373707" sldId="318"/>
            <ac:spMk id="2" creationId="{A38227E2-2CBB-4401-9973-01A8A0D400B2}"/>
          </ac:spMkLst>
        </pc:spChg>
        <pc:spChg chg="del mod">
          <ac:chgData name="Jodi Lindsay" userId="de6a98d1-5de2-490a-89f2-3f2a57680c98" providerId="ADAL" clId="{B2E6A7F7-0081-412D-8FCE-95528FFF3A54}" dt="2022-06-15T11:09:14.023" v="912" actId="478"/>
          <ac:spMkLst>
            <pc:docMk/>
            <pc:sldMk cId="4167373707" sldId="318"/>
            <ac:spMk id="9" creationId="{ED998531-287A-464D-9C3C-7F45A7CD3C9F}"/>
          </ac:spMkLst>
        </pc:spChg>
        <pc:picChg chg="mod modCrop">
          <ac:chgData name="Jodi Lindsay" userId="de6a98d1-5de2-490a-89f2-3f2a57680c98" providerId="ADAL" clId="{B2E6A7F7-0081-412D-8FCE-95528FFF3A54}" dt="2022-06-15T11:09:10.079" v="911" actId="732"/>
          <ac:picMkLst>
            <pc:docMk/>
            <pc:sldMk cId="4167373707" sldId="318"/>
            <ac:picMk id="3" creationId="{38B2786C-EB69-436C-BDBD-7EB1B00EB54D}"/>
          </ac:picMkLst>
        </pc:picChg>
        <pc:picChg chg="mod modCrop">
          <ac:chgData name="Jodi Lindsay" userId="de6a98d1-5de2-490a-89f2-3f2a57680c98" providerId="ADAL" clId="{B2E6A7F7-0081-412D-8FCE-95528FFF3A54}" dt="2022-06-15T11:08:56.080" v="910" actId="732"/>
          <ac:picMkLst>
            <pc:docMk/>
            <pc:sldMk cId="4167373707" sldId="318"/>
            <ac:picMk id="5" creationId="{29E7DCBA-DF9D-4724-87F2-233F8BE9A54F}"/>
          </ac:picMkLst>
        </pc:picChg>
      </pc:sldChg>
      <pc:sldChg chg="add">
        <pc:chgData name="Jodi Lindsay" userId="de6a98d1-5de2-490a-89f2-3f2a57680c98" providerId="ADAL" clId="{B2E6A7F7-0081-412D-8FCE-95528FFF3A54}" dt="2022-06-15T10:10:32.918" v="258"/>
        <pc:sldMkLst>
          <pc:docMk/>
          <pc:sldMk cId="1341994241" sldId="319"/>
        </pc:sldMkLst>
      </pc:sldChg>
      <pc:sldChg chg="del">
        <pc:chgData name="Jodi Lindsay" userId="de6a98d1-5de2-490a-89f2-3f2a57680c98" providerId="ADAL" clId="{B2E6A7F7-0081-412D-8FCE-95528FFF3A54}" dt="2022-06-15T10:09:59.491" v="257" actId="2696"/>
        <pc:sldMkLst>
          <pc:docMk/>
          <pc:sldMk cId="3875379298" sldId="319"/>
        </pc:sldMkLst>
      </pc:sldChg>
      <pc:sldChg chg="addSp modSp mod">
        <pc:chgData name="Jodi Lindsay" userId="de6a98d1-5de2-490a-89f2-3f2a57680c98" providerId="ADAL" clId="{B2E6A7F7-0081-412D-8FCE-95528FFF3A54}" dt="2022-06-15T10:36:32.558" v="556" actId="1076"/>
        <pc:sldMkLst>
          <pc:docMk/>
          <pc:sldMk cId="2806936573" sldId="321"/>
        </pc:sldMkLst>
        <pc:picChg chg="add mod">
          <ac:chgData name="Jodi Lindsay" userId="de6a98d1-5de2-490a-89f2-3f2a57680c98" providerId="ADAL" clId="{B2E6A7F7-0081-412D-8FCE-95528FFF3A54}" dt="2022-06-15T10:36:32.558" v="556" actId="1076"/>
          <ac:picMkLst>
            <pc:docMk/>
            <pc:sldMk cId="2806936573" sldId="321"/>
            <ac:picMk id="5" creationId="{8EC62468-C334-403F-B518-C25E6137D085}"/>
          </ac:picMkLst>
        </pc:picChg>
      </pc:sldChg>
      <pc:sldChg chg="add">
        <pc:chgData name="Jodi Lindsay" userId="de6a98d1-5de2-490a-89f2-3f2a57680c98" providerId="ADAL" clId="{B2E6A7F7-0081-412D-8FCE-95528FFF3A54}" dt="2022-06-15T10:10:32.918" v="258"/>
        <pc:sldMkLst>
          <pc:docMk/>
          <pc:sldMk cId="1298166130" sldId="323"/>
        </pc:sldMkLst>
      </pc:sldChg>
      <pc:sldChg chg="del">
        <pc:chgData name="Jodi Lindsay" userId="de6a98d1-5de2-490a-89f2-3f2a57680c98" providerId="ADAL" clId="{B2E6A7F7-0081-412D-8FCE-95528FFF3A54}" dt="2022-06-15T10:09:59.491" v="257" actId="2696"/>
        <pc:sldMkLst>
          <pc:docMk/>
          <pc:sldMk cId="1778381481" sldId="323"/>
        </pc:sldMkLst>
      </pc:sldChg>
      <pc:sldChg chg="del">
        <pc:chgData name="Jodi Lindsay" userId="de6a98d1-5de2-490a-89f2-3f2a57680c98" providerId="ADAL" clId="{B2E6A7F7-0081-412D-8FCE-95528FFF3A54}" dt="2022-06-15T10:09:59.491" v="257" actId="2696"/>
        <pc:sldMkLst>
          <pc:docMk/>
          <pc:sldMk cId="1046596685" sldId="324"/>
        </pc:sldMkLst>
      </pc:sldChg>
      <pc:sldChg chg="add">
        <pc:chgData name="Jodi Lindsay" userId="de6a98d1-5de2-490a-89f2-3f2a57680c98" providerId="ADAL" clId="{B2E6A7F7-0081-412D-8FCE-95528FFF3A54}" dt="2022-06-15T10:10:32.918" v="258"/>
        <pc:sldMkLst>
          <pc:docMk/>
          <pc:sldMk cId="3316231573" sldId="324"/>
        </pc:sldMkLst>
      </pc:sldChg>
      <pc:sldChg chg="add">
        <pc:chgData name="Jodi Lindsay" userId="de6a98d1-5de2-490a-89f2-3f2a57680c98" providerId="ADAL" clId="{B2E6A7F7-0081-412D-8FCE-95528FFF3A54}" dt="2022-06-15T10:10:32.918" v="258"/>
        <pc:sldMkLst>
          <pc:docMk/>
          <pc:sldMk cId="3285941887" sldId="325"/>
        </pc:sldMkLst>
      </pc:sldChg>
      <pc:sldChg chg="del">
        <pc:chgData name="Jodi Lindsay" userId="de6a98d1-5de2-490a-89f2-3f2a57680c98" providerId="ADAL" clId="{B2E6A7F7-0081-412D-8FCE-95528FFF3A54}" dt="2022-06-15T10:09:59.491" v="257" actId="2696"/>
        <pc:sldMkLst>
          <pc:docMk/>
          <pc:sldMk cId="4191593917" sldId="325"/>
        </pc:sldMkLst>
      </pc:sldChg>
      <pc:sldChg chg="del">
        <pc:chgData name="Jodi Lindsay" userId="de6a98d1-5de2-490a-89f2-3f2a57680c98" providerId="ADAL" clId="{B2E6A7F7-0081-412D-8FCE-95528FFF3A54}" dt="2022-06-15T10:09:59.491" v="257" actId="2696"/>
        <pc:sldMkLst>
          <pc:docMk/>
          <pc:sldMk cId="1243618511" sldId="326"/>
        </pc:sldMkLst>
      </pc:sldChg>
      <pc:sldChg chg="add">
        <pc:chgData name="Jodi Lindsay" userId="de6a98d1-5de2-490a-89f2-3f2a57680c98" providerId="ADAL" clId="{B2E6A7F7-0081-412D-8FCE-95528FFF3A54}" dt="2022-06-15T10:10:32.918" v="258"/>
        <pc:sldMkLst>
          <pc:docMk/>
          <pc:sldMk cId="1553242710" sldId="326"/>
        </pc:sldMkLst>
      </pc:sldChg>
      <pc:sldChg chg="modSp mod ord">
        <pc:chgData name="Jodi Lindsay" userId="de6a98d1-5de2-490a-89f2-3f2a57680c98" providerId="ADAL" clId="{B2E6A7F7-0081-412D-8FCE-95528FFF3A54}" dt="2022-06-15T10:40:42.385" v="680" actId="115"/>
        <pc:sldMkLst>
          <pc:docMk/>
          <pc:sldMk cId="1910760108" sldId="329"/>
        </pc:sldMkLst>
        <pc:spChg chg="mod">
          <ac:chgData name="Jodi Lindsay" userId="de6a98d1-5de2-490a-89f2-3f2a57680c98" providerId="ADAL" clId="{B2E6A7F7-0081-412D-8FCE-95528FFF3A54}" dt="2022-06-15T10:40:42.385" v="680" actId="115"/>
          <ac:spMkLst>
            <pc:docMk/>
            <pc:sldMk cId="1910760108" sldId="329"/>
            <ac:spMk id="2" creationId="{345BFB7C-DA53-4F15-B5B7-2663DF302521}"/>
          </ac:spMkLst>
        </pc:spChg>
      </pc:sldChg>
      <pc:sldChg chg="modSp mod">
        <pc:chgData name="Jodi Lindsay" userId="de6a98d1-5de2-490a-89f2-3f2a57680c98" providerId="ADAL" clId="{B2E6A7F7-0081-412D-8FCE-95528FFF3A54}" dt="2022-06-15T10:24:36.651" v="519" actId="20577"/>
        <pc:sldMkLst>
          <pc:docMk/>
          <pc:sldMk cId="3733903250" sldId="330"/>
        </pc:sldMkLst>
        <pc:spChg chg="mod">
          <ac:chgData name="Jodi Lindsay" userId="de6a98d1-5de2-490a-89f2-3f2a57680c98" providerId="ADAL" clId="{B2E6A7F7-0081-412D-8FCE-95528FFF3A54}" dt="2022-06-15T10:24:36.651" v="519" actId="20577"/>
          <ac:spMkLst>
            <pc:docMk/>
            <pc:sldMk cId="3733903250" sldId="330"/>
            <ac:spMk id="2" creationId="{2F66013B-947C-4E67-98CE-DE205CC23088}"/>
          </ac:spMkLst>
        </pc:spChg>
      </pc:sldChg>
      <pc:sldChg chg="modSp mod">
        <pc:chgData name="Jodi Lindsay" userId="de6a98d1-5de2-490a-89f2-3f2a57680c98" providerId="ADAL" clId="{B2E6A7F7-0081-412D-8FCE-95528FFF3A54}" dt="2022-06-15T10:25:42.655" v="553" actId="20577"/>
        <pc:sldMkLst>
          <pc:docMk/>
          <pc:sldMk cId="819527433" sldId="333"/>
        </pc:sldMkLst>
        <pc:spChg chg="mod">
          <ac:chgData name="Jodi Lindsay" userId="de6a98d1-5de2-490a-89f2-3f2a57680c98" providerId="ADAL" clId="{B2E6A7F7-0081-412D-8FCE-95528FFF3A54}" dt="2022-06-15T10:25:42.655" v="553" actId="20577"/>
          <ac:spMkLst>
            <pc:docMk/>
            <pc:sldMk cId="819527433" sldId="333"/>
            <ac:spMk id="2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16:31:26.42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11386-AD4E-4F2D-84B3-B433E49AE84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BDA65-DCF5-4E45-90AA-790E235EA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C5D6-1870-4162-8984-8F0317ABB06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916D0-5453-4DFE-8ADD-843DD4271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16D0-5453-4DFE-8ADD-843DD4271B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5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872E-F4F5-0341-AE02-6BC9659FF03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24BC-279F-D449-843E-F3D888E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ul.ac.uk/research/our-impact/research-excellence-framework/ref-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2021.ref.ac.uk/profiles/institutions/100077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gul.ac.uk/research/our-impact/research-excellence-framework/ref-2021/documents/REF3-UOA1-Harrison-impact-case-study-Transforming-the-treatment-and-prevention-of-HIV-associated-cryptococcal-meningitis.pdf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sgul.ac.uk/research/our-impact/research-excellence-framework/ref-2021/documents/REF3-UOA1-Sharma-impact-case-study-International-recommendations-for-ECG-interpretation-in-young-athletes.pdf" TargetMode="External"/><Relationship Id="rId7" Type="http://schemas.openxmlformats.org/officeDocument/2006/relationships/hyperlink" Target="https://www.sgul.ac.uk/research/our-impact/research-excellence-framework/ref-2021/documents/REF3-UOA1-Behr-impact-case-study-Sudden-Unexplained-Death-in-the-Young.pdf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s://www.sgul.ac.uk/research/our-impact/research-excellence-framework/ref-2021/documents/REF3-UOA1-Heath-Le-Doare-impact-case-study-Driving-strategies-to-prevent-neonatal-Group-B-streptococcal-infect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gul.ac.uk/research/our-impact/research-excellence-framework/ref-2021/documents/REF3-UOA1-Krishna-impact-case-study-Optimising-malaria-treatment-with-artemisinins.pdf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sgul.ac.uk/research/our-impact/research-excellence-framework/ref-2021/documents/REF3-UOA1-Sharland-impact-case-study-Optimising-antibiotic-prescribing-in-children.pdf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www.sgul.ac.uk/research/our-impact/research-excellence-framework/ref-2021/documents/REF3-UOA2-Atkinson-impact-case-study-Outdoor-air-pollution-and-mortality.pdf" TargetMode="External"/><Relationship Id="rId4" Type="http://schemas.openxmlformats.org/officeDocument/2006/relationships/hyperlink" Target="https://www.sgul.ac.uk/research/our-impact/research-excellence-framework/ref-2021/documents/REF3-UOA1-Hinds-impact-case-study-Novel-molecular-serotyping-technology.pdf" TargetMode="External"/><Relationship Id="rId9" Type="http://schemas.openxmlformats.org/officeDocument/2006/relationships/hyperlink" Target="https://www.sgul.ac.uk/research/our-impact/research-excellence-framework/ref-2021/documents/REF3-UOA2-Perkin-impact-case-study-Early-introduction-of-allergenic-foods-and-the-prevention-of-food-allergy-in-infancy.pdf" TargetMode="Externa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2021.ref.ac.uk/profiles/institutions/100077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imeshighereducation.com/news/ref-2021-impact-scor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2021.ref.ac.uk/profiles/institutions/100077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esults.ref.ac.u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gul.ac.uk/research/our-impact/research-excellence-framework/ref-202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lindsay@sgul.ac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.ac.u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.ac.uk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.ac.uk/guidance/citation-and-contextual-data-guidanc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827" y="922732"/>
            <a:ext cx="7436459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REF2021: The Results</a:t>
            </a:r>
            <a:endParaRPr lang="en-GB" sz="2400" b="1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Jodi Lindsay</a:t>
            </a:r>
            <a:endParaRPr lang="en-GB" dirty="0"/>
          </a:p>
          <a:p>
            <a:pPr algn="ctr"/>
            <a:r>
              <a:rPr lang="en-US" dirty="0"/>
              <a:t>Academic Lead for REF2021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US" dirty="0"/>
              <a:t> June 16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  <a:p>
            <a:pPr algn="ctr"/>
            <a:r>
              <a:rPr lang="en-US" sz="1600" dirty="0"/>
              <a:t>The slides and presentation will be deposited on the SGUL website</a:t>
            </a:r>
          </a:p>
          <a:p>
            <a:pPr algn="ctr"/>
            <a:r>
              <a:rPr lang="en-US" sz="1600" dirty="0">
                <a:hlinkClick r:id="rId3"/>
              </a:rPr>
              <a:t>https://www.sgul.ac.uk/research/our-impact/research-excellence-framework/ref-2021</a:t>
            </a:r>
            <a:endParaRPr lang="en-US" sz="16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7" y="2206013"/>
            <a:ext cx="3231383" cy="1510672"/>
          </a:xfrm>
          <a:prstGeom prst="rect">
            <a:avLst/>
          </a:prstGeom>
        </p:spPr>
      </p:pic>
      <p:pic>
        <p:nvPicPr>
          <p:cNvPr id="4" name="Picture 3" descr="Screen Shot 2018-04-29 at 16.42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13" y="2170444"/>
            <a:ext cx="2621012" cy="11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847" y="440859"/>
            <a:ext cx="77776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What is an eligible paper?  </a:t>
            </a:r>
            <a:endParaRPr lang="en-GB" sz="16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1. First made publicly available between Jan 1, 2014 and Dec 31, 2020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846" y="1329751"/>
            <a:ext cx="5830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847" y="1416324"/>
            <a:ext cx="7777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2. Open access.   	</a:t>
            </a:r>
          </a:p>
          <a:p>
            <a:pPr>
              <a:spcAft>
                <a:spcPts val="0"/>
              </a:spcAft>
            </a:pP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	Before 1 April 2016 not required.</a:t>
            </a:r>
          </a:p>
          <a:p>
            <a:pPr>
              <a:spcAft>
                <a:spcPts val="0"/>
              </a:spcAft>
            </a:pP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	1 April 2016 – 31 March 2018, deposited in CRIS/SORA within 3 months of publication</a:t>
            </a:r>
          </a:p>
          <a:p>
            <a:pPr>
              <a:spcAft>
                <a:spcPts val="0"/>
              </a:spcAft>
            </a:pP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	After 1 April 2018, deposited in CRIS/SORA within 3 months of acceptance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846" y="2580115"/>
            <a:ext cx="68552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3. Contribution 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Nominated academic is one of </a:t>
            </a:r>
            <a:r>
              <a:rPr lang="en-US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FIFTEEN </a:t>
            </a: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or less authors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OR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Nominated academic is a lead or corresponding author 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OR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Statement submitted with REF return on the nominated academic’s role, and </a:t>
            </a:r>
            <a:r>
              <a:rPr lang="en-US" sz="16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ideally also published in the ‘Author Contribution’ section of the manuscript which takes </a:t>
            </a:r>
            <a:r>
              <a:rPr lang="en-US" sz="1600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precendent</a:t>
            </a:r>
            <a:r>
              <a:rPr lang="en-US" sz="16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 over any REF statement</a:t>
            </a: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, which needs to include both :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5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1600" dirty="0">
                <a:ea typeface="MS Mincho" panose="02020609040205080304" pitchFamily="49" charset="-128"/>
                <a:cs typeface="Arial" panose="020B0604020202020204" pitchFamily="34" charset="0"/>
              </a:rPr>
              <a:t>The author made a substantial contribution either to the conception and design of the study; or to the organization of the conduct of the study; or to carrying out the study (including acquisition of study data); or to analysis and interpretation of study data.  </a:t>
            </a:r>
            <a:r>
              <a:rPr lang="en-US" sz="1600" b="1" dirty="0">
                <a:ea typeface="MS Mincho" panose="02020609040205080304" pitchFamily="49" charset="-128"/>
                <a:cs typeface="Arial" panose="020B0604020202020204" pitchFamily="34" charset="0"/>
              </a:rPr>
              <a:t>AND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5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1600" dirty="0">
                <a:ea typeface="MS Mincho" panose="02020609040205080304" pitchFamily="49" charset="-128"/>
                <a:cs typeface="Arial" panose="020B0604020202020204" pitchFamily="34" charset="0"/>
              </a:rPr>
              <a:t>The author helped draft the output; or critique the output for important intellectual content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AB1B2-F663-4035-AF84-EB940E07F7AE}"/>
              </a:ext>
            </a:extLst>
          </p:cNvPr>
          <p:cNvSpPr/>
          <p:nvPr/>
        </p:nvSpPr>
        <p:spPr>
          <a:xfrm>
            <a:off x="801455" y="5750611"/>
            <a:ext cx="7578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NOTE – we expect the OA and authorship rules to change for the next REF</a:t>
            </a:r>
            <a:endParaRPr lang="en-GB" sz="1600" dirty="0">
              <a:solidFill>
                <a:srgbClr val="FF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7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CD4FE-E883-4940-A8B6-90DEEE0F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1" y="922194"/>
            <a:ext cx="7762655" cy="5986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157E1-94B8-4582-94D5-E266F5B64D79}"/>
              </a:ext>
            </a:extLst>
          </p:cNvPr>
          <p:cNvSpPr txBox="1"/>
          <p:nvPr/>
        </p:nvSpPr>
        <p:spPr>
          <a:xfrm flipH="1">
            <a:off x="558185" y="243618"/>
            <a:ext cx="230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Results - Outputs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FEDDC-11B1-4D24-8795-28DC21268977}"/>
              </a:ext>
            </a:extLst>
          </p:cNvPr>
          <p:cNvSpPr txBox="1"/>
          <p:nvPr/>
        </p:nvSpPr>
        <p:spPr>
          <a:xfrm>
            <a:off x="4406202" y="273195"/>
            <a:ext cx="6038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https://results2021.ref.ac.uk/profiles/institutions/10007782</a:t>
            </a:r>
            <a:endParaRPr lang="en-GB" sz="1400" dirty="0"/>
          </a:p>
          <a:p>
            <a:r>
              <a:rPr lang="en-GB" sz="1400" dirty="0"/>
              <a:t>Output rank : =34 of 129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5E44C-5978-4FE3-9719-D454819271B5}"/>
              </a:ext>
            </a:extLst>
          </p:cNvPr>
          <p:cNvSpPr txBox="1"/>
          <p:nvPr/>
        </p:nvSpPr>
        <p:spPr>
          <a:xfrm>
            <a:off x="7887956" y="2512088"/>
            <a:ext cx="11307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=77</a:t>
            </a:r>
          </a:p>
          <a:p>
            <a:r>
              <a:rPr lang="en-GB" sz="1600" dirty="0"/>
              <a:t>4* papers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=14</a:t>
            </a:r>
          </a:p>
          <a:p>
            <a:r>
              <a:rPr lang="en-GB" sz="1600" dirty="0"/>
              <a:t>4* papers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In REF2014</a:t>
            </a:r>
          </a:p>
          <a:p>
            <a:r>
              <a:rPr lang="en-GB" sz="1600"/>
              <a:t>Total of 47 </a:t>
            </a:r>
            <a:r>
              <a:rPr lang="en-GB" sz="1600" dirty="0"/>
              <a:t>4* </a:t>
            </a:r>
            <a:r>
              <a:rPr lang="en-GB" sz="1600"/>
              <a:t>papers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5922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29 at 16.4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55" y="192427"/>
            <a:ext cx="2365442" cy="1519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968" y="747614"/>
            <a:ext cx="8108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Impact Cases</a:t>
            </a: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St George’s submitted 9 impact cases, 7 for UoA1 and 2 for UoA2.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968" y="2417067"/>
            <a:ext cx="8231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Underpinning research must have been published between Jan 2000 and Dec 2020.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Impact occurred between 1 Aug 2013 and 31 July 2020, supported by evidence.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 </a:t>
            </a:r>
          </a:p>
          <a:p>
            <a:r>
              <a:rPr lang="en-GB" dirty="0">
                <a:solidFill>
                  <a:srgbClr val="0070C0"/>
                </a:solidFill>
              </a:rPr>
              <a:t>Impact Cases Assessment </a:t>
            </a:r>
            <a:r>
              <a:rPr lang="en-GB" dirty="0"/>
              <a:t>–</a:t>
            </a:r>
          </a:p>
          <a:p>
            <a:endParaRPr lang="en-GB" dirty="0"/>
          </a:p>
          <a:p>
            <a:r>
              <a:rPr lang="en-GB" b="1" dirty="0"/>
              <a:t>Reach</a:t>
            </a:r>
            <a:r>
              <a:rPr lang="en-GB" dirty="0"/>
              <a:t> – the extent and/or diversity of the beneficiaries of the impact</a:t>
            </a:r>
          </a:p>
          <a:p>
            <a:endParaRPr lang="en-GB" dirty="0"/>
          </a:p>
          <a:p>
            <a:r>
              <a:rPr lang="en-GB" b="1" dirty="0"/>
              <a:t>Significance</a:t>
            </a:r>
            <a:r>
              <a:rPr lang="en-GB" dirty="0"/>
              <a:t> -  the degree to which the impact has enabled, enriched, influenced</a:t>
            </a:r>
          </a:p>
          <a:p>
            <a:r>
              <a:rPr lang="en-GB" dirty="0"/>
              <a:t>informed or changed the performance, policies, practices, products, services,</a:t>
            </a:r>
          </a:p>
          <a:p>
            <a:r>
              <a:rPr lang="en-GB" dirty="0"/>
              <a:t>understanding, awareness or wellbeing of the beneficiaries.</a:t>
            </a: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572" y="403435"/>
            <a:ext cx="80170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SGUL REF2021 impact cases were -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2" tooltip="REF3 UOA1 Heath Le Doare impact-case-study Driving strategies to prevent neonatal Group B streptococcal inf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Driving strategies to prevent neonatal Group B streptococcal infection (Heath, Le Doare, Ladhani, Jones)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3" tooltip="REF3 UOA1 Sharma impact-case-study International recommendations for ECG interpretation in young athle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recommendations for ECG interpretation in young athletes to identify those at risk of exercise related sudden cardiac death (Sharma, Papadakis, Malhotra)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4" tooltip="REF3 UOA1 Hinds impact-case-study Novel molecular serotyping technolog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Novel molecular serotyping technology advances worldwide pneumococcal vaccine impact and development (Hinds, Gould, Witney, Butcher)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5" tooltip="REF3 UOA1 Sharland impact-case-study Optimising antibiotic prescribing in childr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Optimising antibiotic prescribing in children (Sharland, Bielicki, Hsia)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6" tooltip="REF3 UOA1 Krishna impact-case-study Optimising malaria treatment with artemisini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Optimising malaria treatment with </a:t>
            </a:r>
            <a:r>
              <a:rPr lang="en-GB" sz="1400" dirty="0" err="1">
                <a:hlinkClick r:id="rId6" tooltip="REF3 UOA1 Krishna impact-case-study Optimising malaria treatment with artemisini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artemisinins</a:t>
            </a:r>
            <a:r>
              <a:rPr lang="en-GB" sz="1400" dirty="0">
                <a:hlinkClick r:id="rId6" tooltip="REF3 UOA1 Krishna impact-case-study Optimising malaria treatment with artemisini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(Krishna, Planche)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7" tooltip="REF3 UOA1 Behr impact-case-study Sudden Unexplained Death in the You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Sudden unexplained death in the young: enabling diagnosis and promoting preventative interventions (Behr, Sheppard, Sharma, Papadakis)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8" tooltip="REF3 UOA1 Harrison impact-case-study Transforming the treatment and prevention of HIV-associated cryptococcal meningi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Transforming the treatment and prevention of HIV-associated cryptococcal meningitis (Harrison, Bicanic, Loyse, Molloy, Wake)</a:t>
            </a:r>
            <a:r>
              <a:rPr lang="en-GB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9" tooltip="REF3 UOA2 Perkin impact-case-study Early introduction of allergenic foods and the prevention of food allergy in infan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introduction of allergenic foods and the prevention of food allergy in infancy (Perkin, Strachan)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linkClick r:id="rId10" tooltip="REF3 UOA2 Atkinson impact-case-study Outdoor air pollution and morta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Outdoor air pollution and mortality: systematic reviews supporting the UK Government Air Quality Strategy (Atkinson, Butland, Huangfu, Anderson, Strachan)</a:t>
            </a:r>
            <a:r>
              <a:rPr lang="en-GB" sz="1400" dirty="0"/>
              <a:t>.</a:t>
            </a:r>
          </a:p>
          <a:p>
            <a:pPr marL="457200">
              <a:spcAft>
                <a:spcPts val="0"/>
              </a:spcAft>
            </a:pP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sz="1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/>
          <a:srcRect l="2070" t="36345" r="38275" b="12161"/>
          <a:stretch/>
        </p:blipFill>
        <p:spPr>
          <a:xfrm>
            <a:off x="4016252" y="5283762"/>
            <a:ext cx="2688470" cy="1450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l="20575" t="53264" r="58161" b="20253"/>
          <a:stretch/>
        </p:blipFill>
        <p:spPr>
          <a:xfrm>
            <a:off x="7126626" y="5298573"/>
            <a:ext cx="1844368" cy="1435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E26A5A-6BEC-4C51-A89C-3EB69C9176C7}"/>
              </a:ext>
            </a:extLst>
          </p:cNvPr>
          <p:cNvSpPr txBox="1"/>
          <p:nvPr/>
        </p:nvSpPr>
        <p:spPr>
          <a:xfrm>
            <a:off x="876070" y="4344295"/>
            <a:ext cx="743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https://www.sgul.ac.uk/research/our-impact/transformation-stories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65DE9-F93A-4659-AAD9-72FBBD46E8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40" y="5233143"/>
            <a:ext cx="2440789" cy="1458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7C2CE-C667-4B14-9B93-2EB02B1D1F4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5510"/>
          <a:stretch/>
        </p:blipFill>
        <p:spPr>
          <a:xfrm>
            <a:off x="5498137" y="5260626"/>
            <a:ext cx="1613061" cy="147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51BFF7-B08B-44F0-BC83-6AD504EFFA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091" y="5233144"/>
            <a:ext cx="2479329" cy="14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7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CD4FE-E883-4940-A8B6-90DEEE0F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1" y="922194"/>
            <a:ext cx="7762655" cy="5986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157E1-94B8-4582-94D5-E266F5B64D79}"/>
              </a:ext>
            </a:extLst>
          </p:cNvPr>
          <p:cNvSpPr txBox="1"/>
          <p:nvPr/>
        </p:nvSpPr>
        <p:spPr>
          <a:xfrm flipH="1">
            <a:off x="558185" y="243618"/>
            <a:ext cx="230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Results – </a:t>
            </a:r>
          </a:p>
          <a:p>
            <a:r>
              <a:rPr lang="en-GB" sz="2400" b="1" dirty="0"/>
              <a:t>Impact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FEDDC-11B1-4D24-8795-28DC21268977}"/>
              </a:ext>
            </a:extLst>
          </p:cNvPr>
          <p:cNvSpPr txBox="1"/>
          <p:nvPr/>
        </p:nvSpPr>
        <p:spPr>
          <a:xfrm>
            <a:off x="4406202" y="273195"/>
            <a:ext cx="6038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https://results2021.ref.ac.uk/profiles/institutions/10007782</a:t>
            </a:r>
            <a:endParaRPr lang="en-GB" sz="1400" dirty="0"/>
          </a:p>
          <a:p>
            <a:r>
              <a:rPr lang="en-GB" sz="1400" dirty="0"/>
              <a:t>Impact rank : =8 of 129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3DC4-1456-4CC7-A5C5-2573537D0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39" y="951780"/>
            <a:ext cx="2311501" cy="59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8399B-2D35-4D4F-B299-C4AD8F269D4E}"/>
              </a:ext>
            </a:extLst>
          </p:cNvPr>
          <p:cNvSpPr txBox="1"/>
          <p:nvPr/>
        </p:nvSpPr>
        <p:spPr>
          <a:xfrm>
            <a:off x="839038" y="801581"/>
            <a:ext cx="32506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SGUL is strong on Impact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100% of our impact cases were judged 4* (world leading) or internationally excellent (3*), demonstrating our strength in applying our research to benefit society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Impact rank: =8 of 129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DF524-71B8-4CC2-86F2-2B7DC024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424" y="801581"/>
            <a:ext cx="4782567" cy="5254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7FF0E-1649-4A97-AD7F-F956C4BE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9" y="4307378"/>
            <a:ext cx="1562518" cy="721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A67B0B-748B-4EA6-BF15-CEBE4FE2FEAE}"/>
              </a:ext>
            </a:extLst>
          </p:cNvPr>
          <p:cNvSpPr txBox="1"/>
          <p:nvPr/>
        </p:nvSpPr>
        <p:spPr>
          <a:xfrm>
            <a:off x="854943" y="5118017"/>
            <a:ext cx="31041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https://www.timeshighereducation.com/news/ref-2021-impact-scores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solidFill>
                  <a:srgbClr val="00B050"/>
                </a:solidFill>
              </a:rPr>
              <a:t>Please include this in grant applications and publicity!</a:t>
            </a:r>
          </a:p>
        </p:txBody>
      </p:sp>
    </p:spTree>
    <p:extLst>
      <p:ext uri="{BB962C8B-B14F-4D97-AF65-F5344CB8AC3E}">
        <p14:creationId xmlns:p14="http://schemas.microsoft.com/office/powerpoint/2010/main" val="30200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028" y="301886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700" b="1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Environment</a:t>
            </a:r>
            <a:r>
              <a:rPr lang="en-US" sz="17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</a:p>
          <a:p>
            <a:pPr>
              <a:spcAft>
                <a:spcPts val="0"/>
              </a:spcAft>
            </a:pPr>
            <a:endParaRPr lang="en-GB" sz="17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Two parts 	- SGUL overview (not assessed)</a:t>
            </a:r>
          </a:p>
          <a:p>
            <a:pPr>
              <a:spcAft>
                <a:spcPts val="0"/>
              </a:spcAft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		- one for each </a:t>
            </a:r>
            <a:r>
              <a:rPr lang="en-US" sz="17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UoA</a:t>
            </a: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" name="Picture 2" descr="Screen Shot 2018-04-29 at 16.4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45" y="0"/>
            <a:ext cx="2433783" cy="1423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50386-D91D-46AC-867E-0A9BE870140D}"/>
              </a:ext>
            </a:extLst>
          </p:cNvPr>
          <p:cNvSpPr txBox="1"/>
          <p:nvPr/>
        </p:nvSpPr>
        <p:spPr>
          <a:xfrm>
            <a:off x="655771" y="1616685"/>
            <a:ext cx="8229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Assessment criteria – </a:t>
            </a:r>
          </a:p>
          <a:p>
            <a:endParaRPr lang="en-US" sz="17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7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Vitality </a:t>
            </a: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– the extent to which a unit supports a thriving and inclusive research culture for all staff and research students, that is based on a clearly articulated strategy for research and enabling its impact, is engaged with national and international research and user communities and is able to attract excellent postgraduate and postdoctoral researchers</a:t>
            </a:r>
          </a:p>
          <a:p>
            <a:endParaRPr lang="en-US" sz="17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7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Sustainability</a:t>
            </a: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 -  the extent to which the research environment ensures the future health, diversity, wellbeing and wider contribution of the unit and the disciplines, including investment in people and infrastructure</a:t>
            </a:r>
          </a:p>
          <a:p>
            <a:endParaRPr lang="en-US" sz="17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E50AB-9BA8-47E2-B6A5-92CE191FBF5A}"/>
              </a:ext>
            </a:extLst>
          </p:cNvPr>
          <p:cNvSpPr/>
          <p:nvPr/>
        </p:nvSpPr>
        <p:spPr>
          <a:xfrm>
            <a:off x="522512" y="4802733"/>
            <a:ext cx="809897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Topics covered:</a:t>
            </a:r>
            <a:endParaRPr lang="en-GB" sz="17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Unit context, research and impact strategy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GB" sz="17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02C5B-953F-43E9-8420-413421221638}"/>
              </a:ext>
            </a:extLst>
          </p:cNvPr>
          <p:cNvSpPr/>
          <p:nvPr/>
        </p:nvSpPr>
        <p:spPr>
          <a:xfrm>
            <a:off x="522513" y="5302496"/>
            <a:ext cx="821871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2.    People </a:t>
            </a: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GB" sz="17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A2403-1AA8-4EA7-8A0E-BFA30873C9D1}"/>
              </a:ext>
            </a:extLst>
          </p:cNvPr>
          <p:cNvSpPr/>
          <p:nvPr/>
        </p:nvSpPr>
        <p:spPr>
          <a:xfrm>
            <a:off x="536028" y="5564106"/>
            <a:ext cx="80010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Income, infrastructure and facilities</a:t>
            </a:r>
          </a:p>
          <a:p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	-</a:t>
            </a:r>
            <a:endParaRPr lang="en-GB" sz="17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7A9AE-D70D-4D03-868E-2F882869CFFD}"/>
              </a:ext>
            </a:extLst>
          </p:cNvPr>
          <p:cNvSpPr/>
          <p:nvPr/>
        </p:nvSpPr>
        <p:spPr>
          <a:xfrm>
            <a:off x="522512" y="5841665"/>
            <a:ext cx="80010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AutoNum type="arabicPeriod" startAt="4"/>
            </a:pPr>
            <a:r>
              <a:rPr lang="en-US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Collaboration and contribution to the research base, economy and society</a:t>
            </a:r>
          </a:p>
        </p:txBody>
      </p:sp>
    </p:spTree>
    <p:extLst>
      <p:ext uri="{BB962C8B-B14F-4D97-AF65-F5344CB8AC3E}">
        <p14:creationId xmlns:p14="http://schemas.microsoft.com/office/powerpoint/2010/main" val="13910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CD4FE-E883-4940-A8B6-90DEEE0F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1" y="922194"/>
            <a:ext cx="7762655" cy="5986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157E1-94B8-4582-94D5-E266F5B64D79}"/>
              </a:ext>
            </a:extLst>
          </p:cNvPr>
          <p:cNvSpPr txBox="1"/>
          <p:nvPr/>
        </p:nvSpPr>
        <p:spPr>
          <a:xfrm flipH="1">
            <a:off x="558185" y="243618"/>
            <a:ext cx="230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Results – </a:t>
            </a:r>
          </a:p>
          <a:p>
            <a:r>
              <a:rPr lang="en-GB" sz="2400" b="1" dirty="0"/>
              <a:t>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FEDDC-11B1-4D24-8795-28DC21268977}"/>
              </a:ext>
            </a:extLst>
          </p:cNvPr>
          <p:cNvSpPr txBox="1"/>
          <p:nvPr/>
        </p:nvSpPr>
        <p:spPr>
          <a:xfrm>
            <a:off x="4406202" y="273195"/>
            <a:ext cx="6038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https://results2021.ref.ac.uk/profiles/institutions/10007782</a:t>
            </a:r>
            <a:endParaRPr lang="en-GB" sz="1400" dirty="0"/>
          </a:p>
          <a:p>
            <a:r>
              <a:rPr lang="en-GB" sz="1400" dirty="0"/>
              <a:t>Environment rank : =78 of 129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3DC4-1456-4CC7-A5C5-2573537D0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39" y="951780"/>
            <a:ext cx="2311501" cy="593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3CA13-5024-44AE-BC5F-35D20ECD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258" y="730305"/>
            <a:ext cx="2311500" cy="6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5BFB7C-DA53-4F15-B5B7-2663DF302521}"/>
              </a:ext>
            </a:extLst>
          </p:cNvPr>
          <p:cNvSpPr txBox="1"/>
          <p:nvPr/>
        </p:nvSpPr>
        <p:spPr>
          <a:xfrm>
            <a:off x="783770" y="592853"/>
            <a:ext cx="72147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Rankings, Reputation and Income</a:t>
            </a:r>
          </a:p>
          <a:p>
            <a:endParaRPr lang="en-GB" dirty="0"/>
          </a:p>
          <a:p>
            <a:r>
              <a:rPr lang="en-GB" u="sng" dirty="0"/>
              <a:t>Income </a:t>
            </a:r>
            <a:r>
              <a:rPr lang="en-GB" dirty="0"/>
              <a:t>– </a:t>
            </a:r>
          </a:p>
          <a:p>
            <a:endParaRPr lang="en-GB" dirty="0"/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In 2017/18, our income from our REF2014 results (mainstream QR funding) was nearly £1.7 million.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Income is determined by total staff (FTE) submitted and by scoring.  Currently 4* is worth 4 times the income as 3*, while 2* and below generates no income.</a:t>
            </a:r>
          </a:p>
          <a:p>
            <a:endParaRPr lang="en-GB" dirty="0"/>
          </a:p>
          <a:p>
            <a:r>
              <a:rPr lang="en-GB" dirty="0"/>
              <a:t>The calculation currently suggests our proportion of the Research England funding pot will increase by about 30%.</a:t>
            </a:r>
          </a:p>
          <a:p>
            <a:endParaRPr lang="en-GB" dirty="0"/>
          </a:p>
          <a:p>
            <a:r>
              <a:rPr lang="en-GB" dirty="0"/>
              <a:t>We will not know until later in the year.  </a:t>
            </a:r>
          </a:p>
          <a:p>
            <a:r>
              <a:rPr lang="en-GB" dirty="0"/>
              <a:t>We expect the calculation may change, and the funding pot size may vary.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76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635" y="656055"/>
            <a:ext cx="8048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635" y="702844"/>
            <a:ext cx="77719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Reputation</a:t>
            </a:r>
            <a:endParaRPr lang="en-GB" u="sng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Results are published in full 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http://results.ref.ac.uk/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.  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SGUL’s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REF2021 submission overall was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sssessed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36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% at 4* quality, which is an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improvement on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REF2014 where 30% was assessed as 4*.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Analysis of these results is interpreted in </a:t>
            </a:r>
            <a:r>
              <a:rPr lang="en-US" b="1" i="1" dirty="0">
                <a:ea typeface="MS Mincho" panose="02020609040205080304" pitchFamily="49" charset="-128"/>
                <a:cs typeface="Times New Roman" panose="02020603050405020304" pitchFamily="18" charset="0"/>
              </a:rPr>
              <a:t>multiple ways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in a variety of locations 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– e.g.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Times Higher Education (THE) rankings*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Complete University Guide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Times/Sunday Times Good University Guide</a:t>
            </a: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REF2021 does not rank.</a:t>
            </a:r>
          </a:p>
          <a:p>
            <a:endParaRPr lang="en-GB" dirty="0"/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5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575" y="413216"/>
            <a:ext cx="7429081" cy="72635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MS Mincho"/>
                <a:cs typeface="Times New Roman"/>
              </a:rPr>
              <a:t>Overview </a:t>
            </a:r>
            <a:endParaRPr lang="en-US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/>
                <a:cs typeface="Times New Roman"/>
              </a:rPr>
              <a:t>What is REF2021?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ea typeface="MS Mincho"/>
                <a:cs typeface="Times New Roman"/>
              </a:rPr>
              <a:t>Our submission and how it was assessed </a:t>
            </a:r>
            <a:endParaRPr lang="en-GB" dirty="0">
              <a:ea typeface="MS Mincho"/>
              <a:cs typeface="Times New Roman"/>
            </a:endParaRPr>
          </a:p>
          <a:p>
            <a:r>
              <a:rPr lang="en-US" dirty="0">
                <a:ea typeface="MS Mincho"/>
                <a:cs typeface="Times New Roman"/>
              </a:rPr>
              <a:t>How our staff were chosen for submission</a:t>
            </a:r>
            <a:endParaRPr lang="en-GB" dirty="0">
              <a:ea typeface="MS Mincho"/>
              <a:cs typeface="Times New Roman"/>
            </a:endParaRPr>
          </a:p>
          <a:p>
            <a:r>
              <a:rPr lang="en-US" dirty="0">
                <a:ea typeface="MS Mincho"/>
                <a:cs typeface="Times New Roman"/>
              </a:rPr>
              <a:t>Outputs /papers</a:t>
            </a:r>
            <a:endParaRPr lang="en-GB" dirty="0">
              <a:ea typeface="MS Mincho"/>
              <a:cs typeface="Times New Roman"/>
            </a:endParaRPr>
          </a:p>
          <a:p>
            <a:r>
              <a:rPr lang="en-US" dirty="0">
                <a:ea typeface="MS Mincho"/>
                <a:cs typeface="Times New Roman"/>
              </a:rPr>
              <a:t>Impact cases</a:t>
            </a:r>
            <a:endParaRPr lang="en-GB" dirty="0">
              <a:ea typeface="MS Mincho"/>
              <a:cs typeface="Times New Roman"/>
            </a:endParaRPr>
          </a:p>
          <a:p>
            <a:r>
              <a:rPr lang="en-US" dirty="0">
                <a:ea typeface="MS Mincho"/>
                <a:cs typeface="Times New Roman"/>
              </a:rPr>
              <a:t>Environment statements</a:t>
            </a:r>
            <a:endParaRPr lang="en-GB" dirty="0"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Rankings, reputation and income</a:t>
            </a:r>
          </a:p>
          <a:p>
            <a:r>
              <a:rPr lang="en-US" dirty="0">
                <a:ea typeface="MS Mincho"/>
                <a:cs typeface="Times New Roman"/>
              </a:rPr>
              <a:t>Future REFs</a:t>
            </a:r>
          </a:p>
          <a:p>
            <a:endParaRPr lang="en-US" dirty="0">
              <a:ea typeface="MS Mincho"/>
              <a:cs typeface="Times New Roman"/>
            </a:endParaRPr>
          </a:p>
          <a:p>
            <a:endParaRPr lang="en-US" dirty="0">
              <a:ea typeface="MS Mincho"/>
              <a:cs typeface="Times New Roman"/>
            </a:endParaRPr>
          </a:p>
          <a:p>
            <a:r>
              <a:rPr lang="en-US" dirty="0">
                <a:ea typeface="MS Mincho"/>
                <a:cs typeface="Times New Roman"/>
              </a:rPr>
              <a:t>SGUL’s REF2021 submission (and a lot more!) is available on the website</a:t>
            </a:r>
          </a:p>
          <a:p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https://www.sgul.ac.uk/research/our-impact/research-excellence-framework/ref-2021</a:t>
            </a: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REF2021 is important to St George’s for </a:t>
            </a:r>
            <a:r>
              <a:rPr lang="en-GB" b="1" dirty="0">
                <a:ea typeface="MS Mincho" panose="02020609040205080304" pitchFamily="49" charset="-128"/>
                <a:cs typeface="Times New Roman" panose="02020603050405020304" pitchFamily="18" charset="0"/>
              </a:rPr>
              <a:t>reputation</a:t>
            </a: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GB" b="1" dirty="0">
                <a:ea typeface="MS Mincho" panose="02020609040205080304" pitchFamily="49" charset="-128"/>
                <a:cs typeface="Times New Roman" panose="02020603050405020304" pitchFamily="18" charset="0"/>
              </a:rPr>
              <a:t>income</a:t>
            </a:r>
          </a:p>
          <a:p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Every university’s REF2021 submission will be publicly available on the REF2021 website in the next few weeks.</a:t>
            </a: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Includes academic names, papers and impact cases, but specific scores of individual papers and cases are not.  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0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227E2-2CBB-4401-9973-01A8A0D400B2}"/>
              </a:ext>
            </a:extLst>
          </p:cNvPr>
          <p:cNvSpPr txBox="1"/>
          <p:nvPr/>
        </p:nvSpPr>
        <p:spPr>
          <a:xfrm>
            <a:off x="692838" y="569283"/>
            <a:ext cx="74622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Ranking*</a:t>
            </a:r>
          </a:p>
          <a:p>
            <a:endParaRPr lang="en-GB" dirty="0"/>
          </a:p>
          <a:p>
            <a:r>
              <a:rPr lang="en-GB" dirty="0"/>
              <a:t>There are many ways to rank, and the most widely quoted rankings are from </a:t>
            </a:r>
          </a:p>
          <a:p>
            <a:r>
              <a:rPr lang="en-GB" dirty="0"/>
              <a:t>The Times Higher Education (THE).  They are released on the same day as the </a:t>
            </a:r>
          </a:p>
          <a:p>
            <a:r>
              <a:rPr lang="en-GB" dirty="0"/>
              <a:t>REF2021 results and generate publicity.</a:t>
            </a:r>
          </a:p>
          <a:p>
            <a:r>
              <a:rPr lang="en-GB" dirty="0">
                <a:solidFill>
                  <a:srgbClr val="0070C0"/>
                </a:solidFill>
              </a:rPr>
              <a:t>		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2786C-EB69-436C-BDBD-7EB1B00EB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 r="21901"/>
          <a:stretch/>
        </p:blipFill>
        <p:spPr>
          <a:xfrm>
            <a:off x="692838" y="3830733"/>
            <a:ext cx="7848047" cy="856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7DCBA-DF9D-4724-87F2-233F8BE9A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4901" r="23609" b="-4492"/>
          <a:stretch/>
        </p:blipFill>
        <p:spPr>
          <a:xfrm>
            <a:off x="692838" y="3135568"/>
            <a:ext cx="7848047" cy="658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2AADF-DBD1-4C7F-84CA-03C09D63A503}"/>
              </a:ext>
            </a:extLst>
          </p:cNvPr>
          <p:cNvSpPr txBox="1"/>
          <p:nvPr/>
        </p:nvSpPr>
        <p:spPr>
          <a:xfrm>
            <a:off x="803867" y="4931384"/>
            <a:ext cx="8069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Ranking is based on Grade Point Average (GPA)</a:t>
            </a:r>
          </a:p>
          <a:p>
            <a:r>
              <a:rPr lang="en-GB" dirty="0"/>
              <a:t>= (4 x 4* + 3 x 3* + 2 x 2* + 1 x 1*) / 100</a:t>
            </a:r>
          </a:p>
          <a:p>
            <a:r>
              <a:rPr lang="en-GB" dirty="0"/>
              <a:t>and measures quality and does not take into account FTE (size).</a:t>
            </a:r>
          </a:p>
          <a:p>
            <a:r>
              <a:rPr lang="en-GB" dirty="0"/>
              <a:t>Ranking is out of 129 universities that submitted to &gt;1 </a:t>
            </a:r>
            <a:r>
              <a:rPr lang="en-GB" dirty="0" err="1"/>
              <a:t>UoA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BA3-4038-4B03-92CF-4F5B7F7E4452}"/>
              </a:ext>
            </a:extLst>
          </p:cNvPr>
          <p:cNvSpPr txBox="1"/>
          <p:nvPr/>
        </p:nvSpPr>
        <p:spPr>
          <a:xfrm>
            <a:off x="692839" y="2418663"/>
            <a:ext cx="8069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SGUL overall ranking            </a:t>
            </a:r>
            <a:r>
              <a:rPr lang="en-GB" sz="1400" dirty="0"/>
              <a:t>https://www.timeshighereducation.com/content/ref2021mainonlinetable</a:t>
            </a:r>
          </a:p>
        </p:txBody>
      </p:sp>
    </p:spTree>
    <p:extLst>
      <p:ext uri="{BB962C8B-B14F-4D97-AF65-F5344CB8AC3E}">
        <p14:creationId xmlns:p14="http://schemas.microsoft.com/office/powerpoint/2010/main" val="416737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BC3F9-2216-4B90-815F-4BC86D9C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6" y="173550"/>
            <a:ext cx="6682154" cy="4231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87197-3E7D-469F-B726-20561BE8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4404898"/>
            <a:ext cx="6645932" cy="434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FBB87-86A5-4443-8FD6-234D0AF5A4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406" y="6305432"/>
            <a:ext cx="6645932" cy="510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06E66F-3133-4492-9D62-89B52A1992D5}"/>
              </a:ext>
            </a:extLst>
          </p:cNvPr>
          <p:cNvSpPr txBox="1"/>
          <p:nvPr/>
        </p:nvSpPr>
        <p:spPr>
          <a:xfrm>
            <a:off x="6858000" y="1590603"/>
            <a:ext cx="228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Overall University rankings</a:t>
            </a:r>
          </a:p>
          <a:p>
            <a:endParaRPr lang="en-GB" sz="1400" dirty="0"/>
          </a:p>
          <a:p>
            <a:r>
              <a:rPr lang="en-GB" sz="1400" dirty="0"/>
              <a:t>Of 129 universities that submitted to &gt;1 </a:t>
            </a:r>
            <a:r>
              <a:rPr lang="en-GB" sz="1400" dirty="0" err="1"/>
              <a:t>UoA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https://www.timeshighereducation.com/content/ref2021mainonlinetable</a:t>
            </a:r>
          </a:p>
        </p:txBody>
      </p:sp>
    </p:spTree>
    <p:extLst>
      <p:ext uri="{BB962C8B-B14F-4D97-AF65-F5344CB8AC3E}">
        <p14:creationId xmlns:p14="http://schemas.microsoft.com/office/powerpoint/2010/main" val="134199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ABDF4-1343-45F1-8595-394A8F74C0CA}"/>
              </a:ext>
            </a:extLst>
          </p:cNvPr>
          <p:cNvSpPr txBox="1"/>
          <p:nvPr/>
        </p:nvSpPr>
        <p:spPr>
          <a:xfrm>
            <a:off x="924448" y="844062"/>
            <a:ext cx="55868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UoA1 Clinical Medicine - SGUL</a:t>
            </a:r>
          </a:p>
          <a:p>
            <a:endParaRPr lang="en-GB" dirty="0"/>
          </a:p>
          <a:p>
            <a:r>
              <a:rPr lang="en-GB" dirty="0"/>
              <a:t>Overall –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Ranking -  =20 of 31 Universities</a:t>
            </a:r>
          </a:p>
          <a:p>
            <a:r>
              <a:rPr lang="en-GB" dirty="0"/>
              <a:t>                  up from 27 in REF20214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D20E1-B6F9-455F-987F-25879665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63" y="2089197"/>
            <a:ext cx="7151590" cy="30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604D3-1D41-4D57-AE37-A1E953DA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147179"/>
            <a:ext cx="905953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7353E-067A-47DF-B722-DB0B0256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15" y="2140299"/>
            <a:ext cx="7517540" cy="3034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731F6-E13B-4659-AE3B-627D51D75FF0}"/>
              </a:ext>
            </a:extLst>
          </p:cNvPr>
          <p:cNvSpPr txBox="1"/>
          <p:nvPr/>
        </p:nvSpPr>
        <p:spPr>
          <a:xfrm>
            <a:off x="989762" y="1028678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UoA2 Public Health - SGUL</a:t>
            </a:r>
          </a:p>
          <a:p>
            <a:endParaRPr lang="en-GB" dirty="0"/>
          </a:p>
          <a:p>
            <a:r>
              <a:rPr lang="en-GB" dirty="0"/>
              <a:t>Overall –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Ranking -  27 of 33 Universities</a:t>
            </a:r>
          </a:p>
        </p:txBody>
      </p:sp>
    </p:spTree>
    <p:extLst>
      <p:ext uri="{BB962C8B-B14F-4D97-AF65-F5344CB8AC3E}">
        <p14:creationId xmlns:p14="http://schemas.microsoft.com/office/powerpoint/2010/main" val="328594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40675-05F6-4365-B944-669AF0F19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6" y="132890"/>
            <a:ext cx="7535327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6013B-947C-4E67-98CE-DE205CC23088}"/>
              </a:ext>
            </a:extLst>
          </p:cNvPr>
          <p:cNvSpPr txBox="1"/>
          <p:nvPr/>
        </p:nvSpPr>
        <p:spPr>
          <a:xfrm>
            <a:off x="899327" y="844062"/>
            <a:ext cx="73453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Future REF</a:t>
            </a:r>
          </a:p>
          <a:p>
            <a:endParaRPr lang="en-GB" dirty="0"/>
          </a:p>
          <a:p>
            <a:r>
              <a:rPr lang="en-GB" dirty="0"/>
              <a:t>There is currently a government consultation on the details of the next REF</a:t>
            </a:r>
          </a:p>
          <a:p>
            <a:r>
              <a:rPr lang="en-GB" dirty="0"/>
              <a:t>(so it will happen!)</a:t>
            </a:r>
          </a:p>
          <a:p>
            <a:endParaRPr lang="en-GB" dirty="0"/>
          </a:p>
          <a:p>
            <a:r>
              <a:rPr lang="en-GB" dirty="0"/>
              <a:t>Some aspects are likely to be popular, such as returning all eligible staff, outputs, impact cases, open access.</a:t>
            </a:r>
          </a:p>
          <a:p>
            <a:r>
              <a:rPr lang="en-GB" dirty="0"/>
              <a:t>Areas that may change are timing, environment statements.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Please keep up the high quality research!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ensure you papers are open access, and your contribution to papers is stated</a:t>
            </a:r>
          </a:p>
          <a:p>
            <a:pPr marL="285750" indent="-285750">
              <a:buFontTx/>
              <a:buChar char="-"/>
            </a:pPr>
            <a:r>
              <a:rPr lang="en-GB" dirty="0"/>
              <a:t>Ensure your papers are well cited, use ORCID</a:t>
            </a:r>
          </a:p>
          <a:p>
            <a:pPr marL="285750" indent="-285750">
              <a:buFontTx/>
              <a:buChar char="-"/>
            </a:pPr>
            <a:r>
              <a:rPr lang="en-GB" dirty="0"/>
              <a:t>Enhance the impact of your research and collect evidence</a:t>
            </a:r>
          </a:p>
          <a:p>
            <a:pPr marL="285750" indent="-285750">
              <a:buFontTx/>
              <a:buChar char="-"/>
            </a:pPr>
            <a:r>
              <a:rPr lang="en-GB" dirty="0"/>
              <a:t>Take part in initiatives to support the cultural and environmental strengths of SGUL, such as strategy, grants, PhD students, staff development, EDI, supporting ECRs, external advisory committees, etc.</a:t>
            </a:r>
          </a:p>
        </p:txBody>
      </p:sp>
    </p:spTree>
    <p:extLst>
      <p:ext uri="{BB962C8B-B14F-4D97-AF65-F5344CB8AC3E}">
        <p14:creationId xmlns:p14="http://schemas.microsoft.com/office/powerpoint/2010/main" val="373390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7060" y="415499"/>
            <a:ext cx="78264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70C0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THANK YOU!</a:t>
            </a:r>
          </a:p>
          <a:p>
            <a:pPr>
              <a:spcAft>
                <a:spcPts val="0"/>
              </a:spcAft>
            </a:pPr>
            <a:endParaRPr lang="en-GB" b="1" dirty="0">
              <a:solidFill>
                <a:srgbClr val="0070C0"/>
              </a:solidFill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SGUL REF Executive committee                   			Impact and Environment 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									sub-committees</a:t>
            </a:r>
          </a:p>
          <a:p>
            <a:r>
              <a:rPr lang="en-US" dirty="0"/>
              <a:t>Alicja Rudnicka</a:t>
            </a:r>
          </a:p>
          <a:p>
            <a:r>
              <a:rPr lang="en-US" dirty="0"/>
              <a:t>Carl Alexander			</a:t>
            </a:r>
            <a:endParaRPr lang="en-GB" dirty="0"/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Craig Wheway</a:t>
            </a:r>
          </a:p>
          <a:p>
            <a:r>
              <a:rPr lang="en-US" dirty="0"/>
              <a:t>Dorothy Bennett</a:t>
            </a:r>
            <a:endParaRPr lang="en-GB" dirty="0"/>
          </a:p>
          <a:p>
            <a:r>
              <a:rPr lang="en-US" dirty="0"/>
              <a:t>Jenny Winters</a:t>
            </a:r>
          </a:p>
          <a:p>
            <a:r>
              <a:rPr lang="en-GB" dirty="0"/>
              <a:t>Jon Friedland</a:t>
            </a:r>
          </a:p>
          <a:p>
            <a:r>
              <a:rPr lang="en-US" dirty="0"/>
              <a:t>Juan Carlos Kaski</a:t>
            </a:r>
            <a:endParaRPr lang="en-GB" dirty="0"/>
          </a:p>
          <a:p>
            <a:r>
              <a:rPr lang="en-US" dirty="0"/>
              <a:t>Julian Ma</a:t>
            </a:r>
            <a:endParaRPr lang="en-GB" dirty="0"/>
          </a:p>
          <a:p>
            <a:r>
              <a:rPr lang="en-US" dirty="0"/>
              <a:t>Laura Southgate</a:t>
            </a:r>
            <a:endParaRPr lang="en-GB" dirty="0"/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Impact Case authors; Internal Output assessors, JRES, Library, HR, Comms.</a:t>
            </a:r>
          </a:p>
          <a:p>
            <a:pPr>
              <a:spcAft>
                <a:spcPts val="0"/>
              </a:spcAft>
            </a:pPr>
            <a:endParaRPr lang="en-GB" b="1" dirty="0">
              <a:solidFill>
                <a:srgbClr val="0070C0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And thank you to our world-quality Researchers!</a:t>
            </a:r>
            <a:endParaRPr lang="en-GB" b="1" dirty="0">
              <a:solidFill>
                <a:srgbClr val="0070C0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7060" y="5325816"/>
            <a:ext cx="69525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Questions?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Jodi Lindsay –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jlindsay@sgul.ac.uk</a:t>
            </a: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Academic Lead for REF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77" y="1532184"/>
            <a:ext cx="4822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Louise Phillips				 Ambalika Batra </a:t>
            </a:r>
          </a:p>
          <a:p>
            <a:r>
              <a:rPr lang="en-US" dirty="0"/>
              <a:t>Mark Cranmer 			David Strachan 	</a:t>
            </a:r>
            <a:endParaRPr lang="en-GB" dirty="0"/>
          </a:p>
          <a:p>
            <a:r>
              <a:rPr lang="en-US" dirty="0"/>
              <a:t>Peter Garrard 				John-Edward Butler-Peter Whincup	 			</a:t>
            </a:r>
            <a:r>
              <a:rPr lang="en-US" dirty="0" err="1"/>
              <a:t>Ransohoff</a:t>
            </a:r>
            <a:endParaRPr lang="en-US" dirty="0"/>
          </a:p>
          <a:p>
            <a:r>
              <a:rPr lang="en-US" dirty="0"/>
              <a:t>Rachel Allen				Mark Fisher 	</a:t>
            </a:r>
            <a:endParaRPr lang="en-GB" dirty="0"/>
          </a:p>
          <a:p>
            <a:r>
              <a:rPr lang="en-US" dirty="0"/>
              <a:t>Sue David				Mary Chambers 	</a:t>
            </a:r>
          </a:p>
          <a:p>
            <a:r>
              <a:rPr lang="en-US" dirty="0"/>
              <a:t>Tom Harrison					 	</a:t>
            </a:r>
            <a:endParaRPr lang="en-GB" dirty="0"/>
          </a:p>
          <a:p>
            <a:r>
              <a:rPr lang="en-US" dirty="0"/>
              <a:t>Vanessa Ho</a:t>
            </a: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Yvonne Castle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037" y="364726"/>
            <a:ext cx="691326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Research Excellence Framework (REF)</a:t>
            </a:r>
            <a:endParaRPr lang="en-GB" sz="28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http://www.ref.ac.uk/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REF is the system for assessing the quality of research in UK universities and higher education colleges.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The key purposes of the REF are:</a:t>
            </a:r>
            <a:endParaRPr lang="en-GB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to inform the selective allocation of funding for research</a:t>
            </a:r>
            <a:endParaRPr lang="en-GB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to provide accountability for public investment in research and produce evidence of the benefits of this investment</a:t>
            </a:r>
            <a:endParaRPr lang="en-GB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to provide benchmarking information and establish reputational yardsticks, for use in the higher education sector and for public information.</a:t>
            </a:r>
            <a:endParaRPr lang="en-GB" sz="2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037" y="4114919"/>
            <a:ext cx="708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Managed by Research England. 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REF (or RAE) is held every 6-7 years, and the outcome determines funding until the next exercise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budget for distribution is currently approx. £2 billion, this money is designed to underpin research.</a:t>
            </a:r>
            <a:endParaRPr lang="en-GB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423" y="242357"/>
            <a:ext cx="7802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assessment period for REF2021 was Jan 2014 – Dec 2020.</a:t>
            </a: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We were assessed on :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- Outputs (publications) (60%) 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- Impact cases (25%) 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- Environment (15%) 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423" y="2427164"/>
            <a:ext cx="80738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Each Output, Impact case or Environment submission was assessed as either 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4* - world leading 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3* - internationally excellent 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2* - internationally recognized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1* - nationally recognized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Unclassified - ineligible</a:t>
            </a: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Assessments were subject specific.  There were 34 Units of Assessment, and each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UoA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sub-panel consisted of dozens of academic experts who agreed the scoring.</a:t>
            </a: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SGUL submitted to two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UoAs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-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- Clinical Medicine (UoA1)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- Public Health, Health Services and Primary Care (UoA2)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075B4-63AD-450C-8F41-A93511A09B5D}"/>
              </a:ext>
            </a:extLst>
          </p:cNvPr>
          <p:cNvSpPr/>
          <p:nvPr/>
        </p:nvSpPr>
        <p:spPr>
          <a:xfrm>
            <a:off x="991436" y="6074316"/>
            <a:ext cx="8152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The full guidance and results are at </a:t>
            </a:r>
            <a:r>
              <a:rPr lang="en-US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www.ref.ac.uk</a:t>
            </a:r>
            <a:r>
              <a:rPr lang="en-US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FF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47BC3E-E9BA-45D8-88EB-CDF74DB7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05" y="341614"/>
            <a:ext cx="4763165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675" y="684929"/>
            <a:ext cx="7912999" cy="55399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MS Mincho"/>
                <a:cs typeface="Times New Roman"/>
              </a:rPr>
              <a:t>Which staff are eligible for REF submission?</a:t>
            </a:r>
            <a:endParaRPr lang="en-GB" dirty="0">
              <a:solidFill>
                <a:srgbClr val="000000"/>
              </a:solidFill>
              <a:ea typeface="MS Mincho"/>
              <a:cs typeface="Times New Roman"/>
            </a:endParaRPr>
          </a:p>
          <a:p>
            <a:endParaRPr lang="en-US" dirty="0">
              <a:solidFill>
                <a:srgbClr val="0070C0"/>
              </a:solidFill>
              <a:ea typeface="MS Mincho"/>
              <a:cs typeface="Times New Roman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100% of SGUL’s eligible staff were submitted.</a:t>
            </a: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Eligibility was b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ased on our Code of Practice which was widely consulted with our staff, and approved by REF2021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ea typeface="MS Mincho"/>
                <a:cs typeface="Times New Roman"/>
              </a:rPr>
              <a:t>https://www.sgul.ac.uk/research/our-impact/research-excellence-framework/ref-2021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Eligible staff were those who on the census date of 31 July 2020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Had a Significant responsibility for research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  (at SGUL : are a Member or Joint Member of a Research Institute)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Were ‘independent’ 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   (at SGUL: job title is Lecturer, SL, Reader, Prof or holder of an independent 	fellowship post-PhD)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Employed by SGUL at least 0.2 full time equivalents (FTEs)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  </a:t>
            </a: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Shot 2018-04-29 at 16.4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3" y="206511"/>
            <a:ext cx="2144632" cy="956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BC883-E695-4C59-BD34-69A9CA6D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0" y="5238977"/>
            <a:ext cx="2426329" cy="16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61439-D043-4489-AA0D-4E32FC301C29}"/>
              </a:ext>
            </a:extLst>
          </p:cNvPr>
          <p:cNvSpPr txBox="1"/>
          <p:nvPr/>
        </p:nvSpPr>
        <p:spPr>
          <a:xfrm>
            <a:off x="828988" y="2986428"/>
            <a:ext cx="75613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SGUL nearly doubled the number of submitted staff (94% increase) compared to last REF2014, showing an increase in our academic strength.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compares to the REF2021 overall which saw a 46% increase in submitted staff from all universities.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E056A-52BE-4DEB-9186-46283E773325}"/>
              </a:ext>
            </a:extLst>
          </p:cNvPr>
          <p:cNvSpPr txBox="1"/>
          <p:nvPr/>
        </p:nvSpPr>
        <p:spPr>
          <a:xfrm>
            <a:off x="940675" y="1053885"/>
            <a:ext cx="4513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SGUL submitted :</a:t>
            </a:r>
          </a:p>
          <a:p>
            <a:endParaRPr lang="en-GB" dirty="0"/>
          </a:p>
          <a:p>
            <a:r>
              <a:rPr lang="en-GB" dirty="0"/>
              <a:t>UoA1 (Clinical Medicine) – 93.4 FTE (100 staff)</a:t>
            </a:r>
          </a:p>
          <a:p>
            <a:r>
              <a:rPr lang="en-GB" dirty="0"/>
              <a:t>UoA2 (Public Health) – 14.67 FTE (19 staff)</a:t>
            </a:r>
          </a:p>
        </p:txBody>
      </p:sp>
      <p:pic>
        <p:nvPicPr>
          <p:cNvPr id="5" name="Picture 4" descr="Screen Shot 2018-04-29 at 16.46.18.png">
            <a:extLst>
              <a:ext uri="{FF2B5EF4-FFF2-40B4-BE49-F238E27FC236}">
                <a16:creationId xmlns:a16="http://schemas.microsoft.com/office/drawing/2014/main" id="{8EC62468-C334-403F-B518-C25E6137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16" y="269629"/>
            <a:ext cx="2510524" cy="18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E0EA5D-9D4D-4AA4-98D3-C0AA635A4BC9}"/>
              </a:ext>
            </a:extLst>
          </p:cNvPr>
          <p:cNvSpPr/>
          <p:nvPr/>
        </p:nvSpPr>
        <p:spPr>
          <a:xfrm>
            <a:off x="879114" y="591523"/>
            <a:ext cx="7119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Outputs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Numbers of outputs - Rules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All REF2021 eligible academics </a:t>
            </a:r>
            <a:r>
              <a:rPr 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must submit at least one output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(paper)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maximum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number of papers submitted by one academic is </a:t>
            </a:r>
            <a:r>
              <a:rPr 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five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 total number of papers submitted must be </a:t>
            </a:r>
            <a:r>
              <a:rPr 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2.5 x FTE</a:t>
            </a:r>
          </a:p>
          <a:p>
            <a:pPr algn="ctr">
              <a:spcAft>
                <a:spcPts val="0"/>
              </a:spcAft>
            </a:pPr>
            <a:endParaRPr lang="en-US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SGUL submitted :</a:t>
            </a:r>
          </a:p>
          <a:p>
            <a:pPr>
              <a:spcAft>
                <a:spcPts val="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UoA1 (Clinical Medicine) – 234 papers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UoA2 (Public Health) – 37 papers</a:t>
            </a:r>
          </a:p>
        </p:txBody>
      </p:sp>
      <p:pic>
        <p:nvPicPr>
          <p:cNvPr id="3" name="Picture 2" descr="Screen Shot 2018-04-29 at 16.51.47.png">
            <a:extLst>
              <a:ext uri="{FF2B5EF4-FFF2-40B4-BE49-F238E27FC236}">
                <a16:creationId xmlns:a16="http://schemas.microsoft.com/office/drawing/2014/main" id="{872033A8-F62F-4630-A0A4-A23B9351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85" y="5535053"/>
            <a:ext cx="2350220" cy="13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9181" y="692393"/>
            <a:ext cx="745085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600"/>
              </a:spcAft>
            </a:pPr>
            <a:r>
              <a:rPr lang="en-GB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Outputs - REF2021 specific guidance </a:t>
            </a:r>
            <a:endParaRPr lang="en-US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>
              <a:lnSpc>
                <a:spcPts val="1500"/>
              </a:lnSpc>
              <a:spcAft>
                <a:spcPts val="600"/>
              </a:spcAft>
            </a:pPr>
            <a:endParaRPr lang="en-GB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The REF2021 sub-panels looked for evidence of the quality of the output in terms of its </a:t>
            </a:r>
            <a:r>
              <a:rPr lang="en-GB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originality, significance and rigour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06546-BF50-4D84-9A79-74CDF3298866}"/>
              </a:ext>
            </a:extLst>
          </p:cNvPr>
          <p:cNvSpPr txBox="1"/>
          <p:nvPr/>
        </p:nvSpPr>
        <p:spPr>
          <a:xfrm>
            <a:off x="869181" y="2056686"/>
            <a:ext cx="7826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Originality </a:t>
            </a:r>
            <a:r>
              <a:rPr lang="en-GB" dirty="0"/>
              <a:t>– the extent to which the output makes an important and innovative contribution to understanding and knowledge in the field</a:t>
            </a:r>
          </a:p>
          <a:p>
            <a:endParaRPr lang="en-GB" dirty="0"/>
          </a:p>
          <a:p>
            <a:r>
              <a:rPr lang="en-GB" b="1" dirty="0"/>
              <a:t>Significance</a:t>
            </a:r>
            <a:r>
              <a:rPr lang="en-GB" dirty="0"/>
              <a:t> – the extent to which the work has influenced or has the capacity to influence, knowledge and scholarly thought, or the development and understanding of policy and/or practice</a:t>
            </a:r>
          </a:p>
          <a:p>
            <a:endParaRPr lang="en-GB" dirty="0"/>
          </a:p>
          <a:p>
            <a:r>
              <a:rPr lang="en-GB" b="1" dirty="0"/>
              <a:t>Rigour</a:t>
            </a:r>
            <a:r>
              <a:rPr lang="en-GB" dirty="0"/>
              <a:t> – the extent to which the work demonstrates intellectual coherence and integrity, and adopts robust and appropriate concepts, analyses, sources, theories and/or methodologies</a:t>
            </a:r>
          </a:p>
          <a:p>
            <a:endParaRPr lang="en-GB" dirty="0"/>
          </a:p>
          <a:p>
            <a:r>
              <a:rPr lang="en-GB" dirty="0"/>
              <a:t>The use of Journal impact factors was heavily discouraged.</a:t>
            </a:r>
          </a:p>
          <a:p>
            <a:r>
              <a:rPr lang="en-GB" dirty="0"/>
              <a:t>Instead, assessment panels were supplied with citation scores for each paper, in context by year of publication and subject area –</a:t>
            </a:r>
          </a:p>
          <a:p>
            <a:r>
              <a:rPr lang="en-GB" dirty="0">
                <a:hlinkClick r:id="rId2"/>
              </a:rPr>
              <a:t>https://www.ref.ac.uk/guidance/citation-and-contextual-data-guidance/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76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BAA9560F43249AE06819FE4E736E5" ma:contentTypeVersion="10" ma:contentTypeDescription="Create a new document." ma:contentTypeScope="" ma:versionID="4bb0938014f391bda53e5f04f849c9da">
  <xsd:schema xmlns:xsd="http://www.w3.org/2001/XMLSchema" xmlns:xs="http://www.w3.org/2001/XMLSchema" xmlns:p="http://schemas.microsoft.com/office/2006/metadata/properties" xmlns:ns3="bf7fb748-46f6-433c-b77e-30cb26cf2287" targetNamespace="http://schemas.microsoft.com/office/2006/metadata/properties" ma:root="true" ma:fieldsID="46e57f678b38cab69a231f95b19ee11a" ns3:_="">
    <xsd:import namespace="bf7fb748-46f6-433c-b77e-30cb26cf2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fb748-46f6-433c-b77e-30cb26cf2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0B2A0C-7740-4523-9C7B-97FE0537C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fb748-46f6-433c-b77e-30cb26cf2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8A0FE9-C950-4108-8FF0-3C41049895B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f7fb748-46f6-433c-b77e-30cb26cf228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4E685E-72E7-467A-ADD5-50F40A27B9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2328</Words>
  <Application>Microsoft Office PowerPoint</Application>
  <PresentationFormat>On-screen Show (4:3)</PresentationFormat>
  <Paragraphs>375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Lindsay</dc:creator>
  <cp:lastModifiedBy>Jodi Lindsay</cp:lastModifiedBy>
  <cp:revision>182</cp:revision>
  <cp:lastPrinted>2018-05-02T09:08:55Z</cp:lastPrinted>
  <dcterms:created xsi:type="dcterms:W3CDTF">2018-04-29T14:18:40Z</dcterms:created>
  <dcterms:modified xsi:type="dcterms:W3CDTF">2022-06-15T11:17:20Z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0x010100546BAA9560F43249AE06819FE4E736E5</vt:lpwstr>
  </property>
</Properties>
</file>